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Iran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بچه‌های ایران وقتی علائم عفونت تنفسی حاد پیدا می‌کنند، نیاز دارند سریع به مراقبت پزشکی برسند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Iran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۱۰۰٬۰۰۰ مادر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هر سال در ایران چکاپ مهم چهارم دوران بارداری‌شان را از دست می‌دهند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DHS ۲۰۱۵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Iran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HIII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هر ۵۰ دقیقه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یک زایمان در ایران بدون حضور ماما یا پزشک ماهر انجام می‌شود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HIII ۲۰۲۳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Iran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کودکان در ایران به محلول‌های خوراکی آب‌رسان و روی نیاز دارند تا اسهال را درمان کنند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نوجوانان در ایران به تحرک بیشتری نیاز دارند تا ذهن و بدن سالم‌تری داشته باشند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Iran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هر دو روز یک بار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یک مادر در ایران به دلیل بارداری یا زایمان فوت می‌کند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MMEIG ۲۰۲۵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Iran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دختران در ایران نباید وقتی خودشان کودک‌اند مادر شوند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Iran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مادران در ایران به مراقبت در ۴۸ ساعت اول حیاتی بعد از زایمان نیاز دارند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Iran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DAPMHHIV-502652578-1716517</_dlc_DocId>
    <_dlc_DocIdUrl xmlns="9e17fbd9-fb4c-4d20-9ec4-18aa77a91b0d">
      <Url>https://unicef.sharepoint.com/teams/DAPM-Health-HIV/_layouts/15/DocIdRedir.aspx?ID=DAPMHHIV-502652578-1716517</Url>
      <Description>DAPMHHIV-502652578-1716517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67f2e249-98af-4111-b19a-55045a8f1860</vt:lpwstr>
  </property>
  <property fmtid="{D5CDD505-2E9C-101B-9397-08002B2CF9AE}" pid="4" name="MediaServiceImageTags">
    <vt:lpwstr/>
  </property>
</Properties>
</file>