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من كل طفلين يعاني من أعراض التهاب تنفسي حاد ما بيتراجعش عند مُقدم رعاية صحية في الوقت المناسب.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متعدد المؤشرات ٢٠١٨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٤٠٠٬٠٠٠ أم تفوّت فحصها الطبي الرابع الهام أثناء الحمل كل سنة.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10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IHISWS 2025-2030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تحدث ولادة بدون وجود ممرضة أو طبيب مدرب كل ١٠ دقائق.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IHISWS 2025-2030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4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فقط طفل واحد من كل أربعة أطفال يعانون من الإسهال يحصل على أكياس محلول الإماهة الفموية المنقذة للحياة التي هم في أمس الحاجة إليها.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مراتس ٢٠١٨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٩٠٪ من المراهقين ما بيشتركوش بنشاط كافي، وده بيزود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كل ١٠ ساعات بسبب الحمل أو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يوم، ٧٠٠ بنت بيصيروا أمهات رغم إنهم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الاستقصاء المتعدد المؤشرات ٢٠١٨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العراق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٢٠٪ من الأمهات لا يحصلن على الرعاية بعد الولادة خلال أول ٤٨ ساعة الحرجة.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الإنماء متعدد المؤشرات ٢٠١٨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Iraq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DAPMHHIV-502652578-1716528</_dlc_DocId>
    <_dlc_DocIdUrl xmlns="9e17fbd9-fb4c-4d20-9ec4-18aa77a91b0d">
      <Url>https://unicef.sharepoint.com/teams/DAPM-Health-HIV/_layouts/15/DocIdRedir.aspx?ID=DAPMHHIV-502652578-1716528</Url>
      <Description>DAPMHHIV-502652578-1716528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b5ac4dab-9abb-42e6-b324-50e8fff86522</vt:lpwstr>
  </property>
  <property fmtid="{D5CDD505-2E9C-101B-9397-08002B2CF9AE}" pid="4" name="MediaServiceImageTags">
    <vt:lpwstr/>
  </property>
</Properties>
</file>