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Iraq, 90%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العراق، طفل من بين كل طفلين يعاني من أعراض التهاب في الجهاز التنفسي الحاد لا يذهب إلى مقدم الرعاية الصحية في الوقت المناسب.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مسح MICS 2018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Iraq, 400,000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العراق، ٤٠٠٬٠٠٠ أم ما بيروحوش على الكشف الطبي الرابع المهم أثناء الحمل كل سنة.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MICS 2018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Iraq, a birth takes place without a skilled health professional every 10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IHISWS 2025-2030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العراق، يحصل مولود جديد بدون وجود متخصص صحي ماهر كل ١٠ دقائق.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IHISWS ٢٠٢٥-٢٠٣٠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Iraq, only 1 in 4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العراق، طفل واحد من كل أربعة مصابين بالإسهال يحصل فقط على أملاح الترطيب الفموية الضرورية لإنقاذ حياته.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المسح متعدد المؤشرات 2018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العراق، تسعين في المئة من المراهقين لا يمارسون نشاطاً بدنياً كافياً، وهذا يزيد من خطر الإصابة بالأمراض المزمنة.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Iraq, a woman dies from pregnancy or childbirth every 10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العراق، تموت امرأة بسبب الحمل أو الولادة كل ١٠ ساعات.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Iraq, 700 girls become mothers every day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العراق، ٧٠٠ بنت بيولدوا أطفال كل يوم وهما لسه أطفال نفسهم.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مسح المؤشرات المتعددة ٢٠١٨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Iraq, over 20%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2018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العراق، أكثر من ٢٠٪ من الأمهات لا يحصلن على رعاية ما بعد الولادة خلال أول ٤٨ ساعة المهمة.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مسح الإحصاءات المتعددة المؤشرات ٢٠١٨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Iraq, 1 in 2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DAPMHHIV-502652578-1716520</_dlc_DocId>
    <_dlc_DocIdUrl xmlns="9e17fbd9-fb4c-4d20-9ec4-18aa77a91b0d">
      <Url>https://unicef.sharepoint.com/teams/DAPM-Health-HIV/_layouts/15/DocIdRedir.aspx?ID=DAPMHHIV-502652578-1716520</Url>
      <Description>DAPMHHIV-502652578-1716520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038ec5d8-9ef4-4598-b3f2-8724aabfa4b8</vt:lpwstr>
  </property>
  <property fmtid="{D5CDD505-2E9C-101B-9397-08002B2CF9AE}" pid="4" name="MediaServiceImageTags">
    <vt:lpwstr/>
  </property>
</Properties>
</file>