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Iraq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بين كل طفلين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العراق اللي عندهم أعراض التهاب تنفسي حاد ما بيروحوا للطبيب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Iraq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٤٠٠,٠٠٠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العراق ما بيروحوش لفحص الحمل الرابع المهم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٢٠١٨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Iraq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IHISWS 2025-2030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١٠ دقائق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يولد طفل في العراق بدون حضور ممرّضة أو طبيب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IHISWS 2025-2030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Iraq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فقط طفل واحد من بين كل أربعة أطفال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العراق المصابين بالإسهال يحصل على أملاح الإماهة الفموية المنقذة للحياة اللي يحتاجها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استقصاءات تعددية المؤشرات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العراق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Iraq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١٠ ساعات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العراق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Iraq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٧٠٠ بنت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العراق يصيروا أمهات كل يوم، وهما لسه أطفال بنفسهم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الجهات المتعددة ٢٠١٨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Iraq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٢٠٪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العراق لا يحصلن على رعاية ما بعد الولادة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٢٠١٨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Iraq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DAPMHHIV-502652578-1716524</_dlc_DocId>
    <_dlc_DocIdUrl xmlns="9e17fbd9-fb4c-4d20-9ec4-18aa77a91b0d">
      <Url>https://unicef.sharepoint.com/teams/DAPM-Health-HIV/_layouts/15/DocIdRedir.aspx?ID=DAPMHHIV-502652578-1716524</Url>
      <Description>DAPMHHIV-502652578-1716524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0d0cdf05-572b-4b54-bc87-1c0f3ce54290</vt:lpwstr>
  </property>
  <property fmtid="{D5CDD505-2E9C-101B-9397-08002B2CF9AE}" pid="4" name="MediaServiceImageTags">
    <vt:lpwstr/>
  </property>
</Properties>
</file>