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من بين كل خمسة أطفال يعانون من أعراض التهاب تنفسي حاد ما يوصلش للطبيب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PFHS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٢٠,٠٠٠ أم بتفوت عليهم الفحص قبل الولادة الرابع المهم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PFHS ٢٠٢٣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نصف الأطفال فقط اللي عندهم إسهال بياخدوا أكياس الإماهة الفموية اللي بتنقذ حياتهم وبحاجة لها بسرعة.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PFHS ٢٠٢٣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امرأة تموت بسبب الحمل أو الولادة كل ٥ أيام.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شهر، ٢٠٠٠ بنت بتصير أمهات وهما ما زالوا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والديموغرافيا ٢٠٢٣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٢٠٪ من الأمهات لا يحصلن على رعاية ما بعد الولادة في الـ ٤٨ ساعة الأولى المهمة.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PFHS ٢٠٢٣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5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DAPMHHIV-502652578-1716536</_dlc_DocId>
    <_dlc_DocIdUrl xmlns="9e17fbd9-fb4c-4d20-9ec4-18aa77a91b0d">
      <Url>https://unicef.sharepoint.com/teams/DAPM-Health-HIV/_layouts/15/DocIdRedir.aspx?ID=DAPMHHIV-502652578-1716536</Url>
      <Description>DAPMHHIV-502652578-1716536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981d313b-f1ec-4e14-835c-6a3d2e105c0e</vt:lpwstr>
  </property>
  <property fmtid="{D5CDD505-2E9C-101B-9397-08002B2CF9AE}" pid="4" name="MediaServiceImageTags">
    <vt:lpwstr/>
  </property>
</Properties>
</file>