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طفل واحد من كل خمسة يعاني من أعراض التهاب تنفسي حاد ما بيوصلش للمستشفى في الوقت المناسب.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PFHS 2023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20,000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PFHS 2023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تفوت حوالي ٢٠,٠٠٠ أم فحصها قبل الولادة الرابع المهم كل سنة.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PFHS ٢٠٢٣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Jordan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ما في امرأة في الأردن لازم تولد لحالها بدون وجود ممرضة أو طبيب مختص جنبها.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PFHS 2023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فقط طفل واحد من بين كل طفلين يعانون من الإسهال يحصل على أكياس المحلول الملحي الفموي المنقذة للحياة التي يحتاجونها بشكل عاجل.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PFHS 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٨٠٪ من المراهقين مش نشطين بما يكفي، وهذا بيزود خطر الأمراض المزمنة.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a woman dies from pregnancy or childbirth every 5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تموت امرأة بسبب الحمل أو الولادة كل ٥ أيام.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2000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2023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بتصير أمّهات ٢٠٠٠ بنت كل شهر، وهما لسه أطفال نفسهم.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مسح الديموغرافيا والصحة ٢٠٢٣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PFHS 2023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في الأردن، أكثر من ٢٠٪ من الأمهات لا يتلقين رعاية طبية بعد الولادة في الساعات الـ٤٨ الأولى الهامة.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المصدر: PFHS ٢٠٢٣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Jordan, 1 in 5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PFHS 2023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DAPMHHIV-502652578-1716532</_dlc_DocId>
    <_dlc_DocIdUrl xmlns="9e17fbd9-fb4c-4d20-9ec4-18aa77a91b0d">
      <Url>https://unicef.sharepoint.com/teams/DAPM-Health-HIV/_layouts/15/DocIdRedir.aspx?ID=DAPMHHIV-502652578-1716532</Url>
      <Description>DAPMHHIV-502652578-1716532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ae0fb10b-7d05-4e21-92c5-d0d7ab6be51a</vt:lpwstr>
  </property>
  <property fmtid="{D5CDD505-2E9C-101B-9397-08002B2CF9AE}" pid="4" name="MediaServiceImageTags">
    <vt:lpwstr/>
  </property>
</Properties>
</file>