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424ebf1a3f8cca0a2a667a482090f6e254c380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59da3d3c2a81c8bfa8d5e08c63e4a27a0eeecb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59da3d3c2a81c8bfa8d5e08c63e4a27a0eeecb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6193715f56d75e59b29cf17038dbf0ebf3b499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6193715f56d75e59b29cf17038dbf0ebf3b499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1c2b0602f89e95ddee43c48917298ca7e833f8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1c2b0602f89e95ddee43c48917298ca7e833f8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19cdf2e9af0073dd6fb19353610d2b2d68eb02a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19cdf2e9af0073dd6fb19353610d2b2d68eb02a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6d3be085241580f259e39f163a8e9838627755c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6d3be085241580f259e39f163a8e9838627755c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cc9a6894d6842ca26a527aa03b158e5bfd6356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cc9a6894d6842ca26a527aa03b158e5bfd6356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424ebf1a3f8cca0a2a667a482090f6e254c380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Jordan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80%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of teens in Jordan are insufficiently active, raising risk of chronic disease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الأردن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طفل من كل خمسة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في الأردن يعاني من أعراض التهاب تنفسي حاد ولا يزوروا مقدم رعاية صحية في الوقت المناسب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PFHS 2023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Jordan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20,000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Jordan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PFHS 2023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الأردن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٢٠,٠٠٠ أم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في الأردن يفوتن على أنفسهن الفحص قبل الولادة الرابع المهم كل سنة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مسح الصحة الأسرية الديموغرافي ٢٠٢٣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Jordan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No woman in Jordan should give birth alone,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الأردن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ما فيش ست في الأردن لازم تلد لوحدها من غير ما يكون معاها موظف صحي مدرّب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Jordan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Only 1 in 2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Jordan with diarrhoea get the life-saving oral rehydration salts they need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PFHS 2023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الأردن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فقط طفل واحد من كل اثنين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في الأردن يعطى لهم محاليل الإماهة الفموية المنقذة للحياة عند إصابتهم بالإسهال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PFHS 2023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الأردن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٨٠٪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من المراهقين في الأردن ما بيحركوش كفاية، وده بيزيد خطر الإصابة بالأمراض المزمنة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Jordan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5 days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Jordan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الأردن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كل ٥ أيام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تموت أم في الأردن بسبب الحمل أو الولادة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MMEIG ٢٠٢٥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Jordan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2000 girls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Jordan become mothers every month, while still children themselves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الأردن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ألفان من الفتيات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في الأردن يصبحن أمهات كل شهر، وهن لا زلن أطفالاً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مسح ديموغرافي صحي ٢٠٢٣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Jordan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Over 20% of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Jordan do not receive postnatal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PFHS 2023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الأردن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أكثر من ٢٠٪ من الأمهات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في الأردن لا يحصلن على رعاية ما بعد الولادة خلال أول ٤٨ ساعة المهمة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مسح صحة الأسرة ٢٠٢٣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Jordan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in 5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Jordan with acute respiratory infection symptoms never see a health provider in time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PFHS 2023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DAPMHHIV-502652578-1716541</_dlc_DocId>
    <_dlc_DocIdUrl xmlns="9e17fbd9-fb4c-4d20-9ec4-18aa77a91b0d">
      <Url>https://unicef.sharepoint.com/teams/DAPM-Health-HIV/_layouts/15/DocIdRedir.aspx?ID=DAPMHHIV-502652578-1716541</Url>
      <Description>DAPMHHIV-502652578-1716541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ff0a66db-c958-43cd-add0-62ad782511d2</vt:lpwstr>
  </property>
  <property fmtid="{D5CDD505-2E9C-101B-9397-08002B2CF9AE}" pid="4" name="MediaServiceImageTags">
    <vt:lpwstr/>
  </property>
</Properties>
</file>