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Когда у детей начинается острая респираторная инфекция, им нужна своевременная медицинская помощь.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Каждой маме нужно минимум четыре дородовых посещения в течение каждой беременности.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Ни одна женщина не должна рожать одна, без квалифицированного медицинского работника.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Детям нужны соли для оральной регидратации и цинк, чтобы справиться с диареей.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Подросткам нужно больше двигаться для здорового ума и тела.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9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Каждые 9 дней в результате беременности или родов умирает одна женщина.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Источник: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BNS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Каждый месяц 800 девочек становятся матерями, оставаясь самими детьми.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Источник: BNS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2% матерей не получают послеродовой уход в самые важные первые 48 часов.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Источник: MICS 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DAPMHHIV-502652578-1716550</_dlc_DocId>
    <_dlc_DocIdUrl xmlns="9e17fbd9-fb4c-4d20-9ec4-18aa77a91b0d">
      <Url>https://unicef.sharepoint.com/teams/DAPM-Health-HIV/_layouts/15/DocIdRedir.aspx?ID=DAPMHHIV-502652578-1716550</Url>
      <Description>DAPMHHIV-502652578-1716550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01274376-d890-42ea-bc49-46e190e54f81</vt:lpwstr>
  </property>
  <property fmtid="{D5CDD505-2E9C-101B-9397-08002B2CF9AE}" pid="4" name="MediaServiceImageTags">
    <vt:lpwstr/>
  </property>
</Properties>
</file>