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Kazakhstan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Детям в Казахстан нужна своевременная помощь при острой респираторной инфекции.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Kazakhstan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В Казахстан каждой беременной женщине нужно пройти четыре дородовых осмотра.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Kazakhstan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Ни одна женщина в Казахстан не должна рожать одна, без помощи квалифицированного медицинского специалиста.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Kazakhstan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Детям в Казахстан нужны растворы для регидратации и цинк, чтобы справиться с диареей.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Подросткам в Казахстан нужно больше двигаться, чтобы быть здоровыми телом и духом.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Kazakhstan, a woman dies from pregnancy or childbirth every 9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В Казахстан каждые 9 дней одна женщина умирает из-за беременности или родов.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Источник: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Kazakhstan, 800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BNS 2024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В Казахстан каждый месяц 800 девочек становятся мамами, несмотря на то, что сами ещё дети.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Источник: BNS 2024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Kazakhstan, over 2%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В Казахстан более 2% мам не получают постнатальный уход в самые важные первые 48 часов после родов.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Источник: MICS 2024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Kazakhstan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DAPMHHIV-502652578-1716538</_dlc_DocId>
    <_dlc_DocIdUrl xmlns="9e17fbd9-fb4c-4d20-9ec4-18aa77a91b0d">
      <Url>https://unicef.sharepoint.com/teams/DAPM-Health-HIV/_layouts/15/DocIdRedir.aspx?ID=DAPMHHIV-502652578-1716538</Url>
      <Description>DAPMHHIV-502652578-1716538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1fbe9b6f-631a-489b-b1b5-34ebd238b8bf</vt:lpwstr>
  </property>
  <property fmtid="{D5CDD505-2E9C-101B-9397-08002B2CF9AE}" pid="4" name="MediaServiceImageTags">
    <vt:lpwstr/>
  </property>
</Properties>
</file>