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Kazakhstan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Детям в Казахстан нужна своевременная помощь при первых симптомах острой респираторной инфекции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Kazakhstan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В Казахстан каждой беременной маме нужно пройти четыре проверки у врача во время всей беременности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Kazakhstan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Ни одна женщина в Казахстан не должна рожать в одиночестве, без помощи квалифицированного медработника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Kazakhstan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Детям в Казахстан нужны солевые растворы и цинк для борьбы с диареей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Подросткам в Казахстан нужно больше двигаться для здоровья мозга и тела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9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Kazakhstan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Каждые 9 дней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в Казахстан умирает одна женщина от беременности или родов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Источник: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Kazakhstan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BNS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Каждая 800 девочек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в Казахстан становятся мамами каждый месяц, будучи ещё детьми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Источник: BNS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Kazakhstan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Казахстан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Более 2% мам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в Казахстан не получают послеродовой медицинский уход в самые важные первые 48 часов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Источник: MICS 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Kazakhstan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Kazakhstan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DAPMHHIV-502652578-1716540</_dlc_DocId>
    <_dlc_DocIdUrl xmlns="9e17fbd9-fb4c-4d20-9ec4-18aa77a91b0d">
      <Url>https://unicef.sharepoint.com/teams/DAPM-Health-HIV/_layouts/15/DocIdRedir.aspx?ID=DAPMHHIV-502652578-1716540</Url>
      <Description>DAPMHHIV-502652578-1716540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9bee284b-91a6-4c6e-aaae-5cbfd2a39660</vt:lpwstr>
  </property>
  <property fmtid="{D5CDD505-2E9C-101B-9397-08002B2CF9AE}" pid="4" name="MediaServiceImageTags">
    <vt:lpwstr/>
  </property>
</Properties>
</file>