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Mtoto mmoja kati ya wanne aliye na dalili za maambukizi ya mapafu haraka hajawahi kumuona mtoa huduma ya afya kwa wakati.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Mama 500,000 hawafiki mtihani wao muhimu wa nne wa uzazi kila mwaka.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Kila dakika 3, mtoto anazaliwa bila mtaalamu wa afya mwenye ujuzi kuhudhuria.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 mtoto 1 kati ya 2 tu wenye kuharisha hupata vidonge vya kuziba maji mwilini vya kuweka mtoto hai wanavyohitaji haraka.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Vijana 90% hawachangiwi mwendo wa kutosha, jambo linaloongeza hatari ya magonjwa sugu.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Mwanamke hufa kutokana na mimba au kujifungua kila baada ya masaa 2.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Kila siku wasichana 1000 wanazaa watoto — wakati bado ni watoto pia.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Asilimia 20 ya wakezi hawapati huduma ya baada ya kujifungua katika saa 48 muhimu za mwanzo.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Kenya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DAPMHHIV-502652578-1716554</_dlc_DocId>
    <_dlc_DocIdUrl xmlns="9e17fbd9-fb4c-4d20-9ec4-18aa77a91b0d">
      <Url>https://unicef.sharepoint.com/teams/DAPM-Health-HIV/_layouts/15/DocIdRedir.aspx?ID=DAPMHHIV-502652578-1716554</Url>
      <Description>DAPMHHIV-502652578-1716554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cb95ae2a-9870-465e-b067-7304e7cabad6</vt:lpwstr>
  </property>
  <property fmtid="{D5CDD505-2E9C-101B-9397-08002B2CF9AE}" pid="4" name="MediaServiceImageTags">
    <vt:lpwstr/>
  </property>
</Properties>
</file>