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Kenya, 90%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Katika Kenya, 1 kati ya watoto 4 wenye dalili za maambukizi ya kupumua hawawahi kufika kwa mtoa huduma wa afya kwa wakati.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Chanzo: DHS 2022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Kenya, 500,000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2022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Katika Kenya, wake 500,000 hawahudhurii ukaguzi wao wa nne muhimu wa ujauzito kila mwaka.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Chanzo: DHS 2022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Kenya, a birth takes place without a skilled health professional every 3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2022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Katika Kenya, kila dakika 3 kuzaliwa hutokea bila mtaalamu mwenye ujuzi wa afya.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Chanzo: DHS 2022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Kenya, only 1 in 2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2022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Katika Kenya, watoto 1 kati ya 2 tu wenye kuhara hupata vidonge vya maji ya utafujaji yanayookoa maisha walivyohitaji haraka.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Chanzo: DHS 2022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Katika Kenya, asilimia 90 ya vijana hawachwiwi kufanya mazoezi ya kutosha, jambo ambalo huongeza hatari ya magonjwa sugu.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Chanzo: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Kenya, a woman dies from pregnancy or childbirth every 2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Katika Kenya, mwanamke mmoja hufa kutokana na ujauzito au kujifungua kila baada ya masaa 2.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Chanzo: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Kenya, 1000 girls become mothers every day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Katika Kenya, wasichana 1000 huzaa kila siku — bado wao ni watoto.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Chanzo: DHS 2022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Kenya, over 20%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2022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Katika Kenya, zaidi ya asilimia 20 ya akina mama hawapati huduma za baada ya kujifungua ndani ya masaa 48 ya kwanza muhimu.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Chanzo: DHS 2022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Kenya, 1 in 4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DAPMHHIV-502652578-1716545</_dlc_DocId>
    <_dlc_DocIdUrl xmlns="9e17fbd9-fb4c-4d20-9ec4-18aa77a91b0d">
      <Url>https://unicef.sharepoint.com/teams/DAPM-Health-HIV/_layouts/15/DocIdRedir.aspx?ID=DAPMHHIV-502652578-1716545</Url>
      <Description>DAPMHHIV-502652578-1716545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7bdde445-584a-43e0-98eb-e71df9cb662b</vt:lpwstr>
  </property>
  <property fmtid="{D5CDD505-2E9C-101B-9397-08002B2CF9AE}" pid="4" name="MediaServiceImageTags">
    <vt:lpwstr/>
  </property>
</Properties>
</file>