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Kenya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Kenya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Kenya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kati ya watoto 4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katika Kenya wenye dalili za maambukizi ya mapafu hawawahi kufika kwa mtoa huduma wa afya kwa wakati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DHS 2022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Kenya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500,000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Kenya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Kenya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Mama 500,000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nchini Kenya hukosa ukaguzi wao wa nne wa antenatal kila mwaka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DHS 2022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Kenya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3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Kenya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Kenya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Kila baada ya dakika 3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watoto huzaliwa Kenya bila mtaalamu wa afya aliyebobea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DHS 2022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Kenya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Kenya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Kenya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Ni watoto 1 tu kati ya 2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wanaopata chumvi za kinywa za kuzuia kutojaa maji wanazohitaji wakati wa kuhara huko Kenya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DHS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Kenya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ya vijana katika Kenya hawafanyi mazoezi ya kutosha, jambo linaloongeza hatari ya magonjwa sugu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Kenya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Kenya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Kenya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Kila baada ya masaa 2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mama mmoja nchini Kenya anafariki kutokana na ujauzito au kuzaliwa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Kenya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Kenya become mothers every day,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Kenya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Wasichana 1000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nchini Kenya wanazaa kila siku, huku bado wakiwa watoto wenyewe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DHS 2022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Kenya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20%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Kenya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Kenya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Zaidi ya mama 20%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katika Kenya hawapati huduma za baada ya kujifungua katika saa 48 muhimu za mwanzo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DHS 2022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Kenya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4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Kenya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DAPMHHIV-502652578-1716547</_dlc_DocId>
    <_dlc_DocIdUrl xmlns="9e17fbd9-fb4c-4d20-9ec4-18aa77a91b0d">
      <Url>https://unicef.sharepoint.com/teams/DAPM-Health-HIV/_layouts/15/DocIdRedir.aspx?ID=DAPMHHIV-502652578-1716547</Url>
      <Description>DAPMHHIV-502652578-1716547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d45a4923-2ff3-4c87-9b3a-7f0fbd640345</vt:lpwstr>
  </property>
  <property fmtid="{D5CDD505-2E9C-101B-9397-08002B2CF9AE}" pid="4" name="MediaServiceImageTags">
    <vt:lpwstr/>
  </property>
</Properties>
</file>