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572e91ea0758148b9dc3b3d56f127c19ab01acdc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3cf5ae8c0f7f9b0eb0b3290a5a67c97ac53bf64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c8db5f99a3df12b334a20c3bd68e395bd7cee2d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c8db5f99a3df12b334a20c3bd68e395bd7cee2d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461b9190c7f481cbe056f15c416994de544b616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461b9190c7f481cbe056f15c416994de544b616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d14f7fb64861e166abbae51a2d7ea1061512c1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d14f7fb64861e166abbae51a2d7ea1061512c1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572e91ea0758148b9dc3b3d56f127c19ab01acdc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839ef423efe8084fc90d7ff39708b084bb68a40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839ef423efe8084fc90d7ff39708b084bb68a40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d11793b49049e4ebdb7ccf2387527af4d4d60130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d11793b49049e4ebdb7ccf2387527af4d4d60130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1189bd21882bbaeba947bd2eb62090bcf193dbd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1189bd21882bbaeba947bd2eb62090bcf193dbd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3cf5ae8c0f7f9b0eb0b3290a5a67c97ac53bf64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Kyrgyzstan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Teens need more movement for healthy minds and bodies.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Кыргызстан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Балдарга дем алуу оорулары болуп калганда өз убагында медициналык жардам керек.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Kyrgyzstan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8,000 mothers miss their critical fourth antenatal check-up each year.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2023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Кыргызстан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Ар бир жылы 8 000 эне кенттүү төрөт алдындагы төртүнчү текшерүүнү өткөрүп жиберет.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Булак: MICS 2023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Kyrgyzstan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No woman should give birth alone, without a skilled health professional.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Кыргызстан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Бир дагы эне машыккан дарыгер жоктугу үчүн жалгыз бойдон төрөшү керек эмес.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Kyrgyzstan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Only 1 in 3 children with diarrhoea get the life-saving oral rehydration salts they urgently need.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2023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Кыргызстан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Диареясы бар 3 баланын 1 гана баласы тирүүгө жардам бере турган оралдык регидратациялык туздарды убагында алат.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Булак: MICS 2023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Кыргызстан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Жаштардын акыл-эс жана дене саламаттыгы үчүн көбүрөөк кыймыл керек.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Kyrgyzstan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woman dies from pregnancy or childbirth every 6 days.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Кыргызстан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Ар бир 6 күндө бир аял төрөттөн же бойго алуу ооруларынан көз жумат.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Буулак: MMEIG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Kyrgyzstan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400 girls become mothers every month — while still children themselves.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2023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Кыргызстан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Ар бир айда 400 кыз балдар болуп калганда эле эне болуп жатышат.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Булак: MICS 2023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Kyrgyzstan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2% of mothers do not receive postnatal care in the critical first 48 hours.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2023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Кыргызстан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Апалардын 2% биринчи 48 саатта төрөөдөн кийинки медициналык жардам алышпайт.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Булак: MICS 2023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Kyrgyzstan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Children need timely care when acute respiratory infection strikes.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DAPMHHIV-502652578-1716553</_dlc_DocId>
    <_dlc_DocIdUrl xmlns="9e17fbd9-fb4c-4d20-9ec4-18aa77a91b0d">
      <Url>https://unicef.sharepoint.com/teams/DAPM-Health-HIV/_layouts/15/DocIdRedir.aspx?ID=DAPMHHIV-502652578-1716553</Url>
      <Description>DAPMHHIV-502652578-1716553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2026-06-04T17:17:53Z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ffede3bb-1494-47a3-8acc-970c9f4158e5</vt:lpwstr>
  </property>
  <property fmtid="{D5CDD505-2E9C-101B-9397-08002B2CF9AE}" pid="4" name="MediaServiceImageTags">
    <vt:lpwstr/>
  </property>
</Properties>
</file>