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Teens in Kyrgyzstan need more movement for healthy minds and bodies.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Кыргызстан өлкөсүндө балдар курч дем алуучу оорулар кезигенде өз убагында медициналык жардам керек.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Kyrgyzstan, 8,000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2023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Кыргызстан өлкөсүндө жылына 8 000 эне маанилүү төртүнчү төрөткө чейинки текшерүүдөн өтпөй калышат.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Булак: MICS 2023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woman in Kyrgyzstan should give birth alone, without a skilled health professional.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Кыргызстан өлкөсүндө бир да аял баласын кесипкөй медициналык кызматкерсиз жалгыз төрөлтпөшү керек.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Kyrgyzstan, only 1 in 3 children with diarrhoea get the life-saving oral rehydration salts they urgently need.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2023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Кыргызстан өлкөсүндө ичеги уйкусуу менен ооругандардын үчтөн бир бөлүгүнө гана күтүлбөгөн учурда жардам берүүчү оозеки суюктук толтургуч (ОРС) берилет.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Булак: MICS 2023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Кыргызстандагы жаштарга денеси менен акылынын саалыгы үчүн көбүрөөк кыймыл керек.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Kyrgyzstan, a woman dies from pregnancy or childbirth every 6 days.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Кыргызстан өлкөсүндө ар бир 6 күндө бир аял кош бойлуулук же төрөт учурунда каза болот.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Булагы: MMEIG 2025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Kyrgyzstan, 400 girls become mothers every month — while still children themselves.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2023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Кыргызстан жергесинде ар ай сайын 400 кыз бала кезинде эле эне болуп калышат.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Булак: MICS 2023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Kyrgyzstan, over 2% of mothers do not receive postnatal care in the critical first 48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2023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Кыргызстан өлкөсүндө эне баланы төрөгөндөн кийинки биринчи 48 саатта маалымды медициналык жардам ала албаган апалар 2%дан ашат.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Булак: MICS 2023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Kyrgyzstan need timely care when acute respiratory infection strikes.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DAPMHHIV-502652578-1716549</_dlc_DocId>
    <_dlc_DocIdUrl xmlns="9e17fbd9-fb4c-4d20-9ec4-18aa77a91b0d">
      <Url>https://unicef.sharepoint.com/teams/DAPM-Health-HIV/_layouts/15/DocIdRedir.aspx?ID=DAPMHHIV-502652578-1716549</Url>
      <Description>DAPMHHIV-502652578-1716549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2026-06-04T17:17:55Z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0a193250-c6a0-4b39-a07a-98c45cb01547</vt:lpwstr>
  </property>
  <property fmtid="{D5CDD505-2E9C-101B-9397-08002B2CF9AE}" pid="4" name="MediaServiceImageTags">
    <vt:lpwstr/>
  </property>
</Properties>
</file>