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Kyrgyzstan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Kyrgyzstan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8 000 аялдар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жыл сайын Кыргызстан'да төртүнчү маанилүү төрөт алдындагы кароосу жок калат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Kyrgyzstan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Кыргызстан-дагы эч бир аял кесипкөй медициналык кызматкерсиз жалгыз бойдон төрүбөшү керек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Kyrgyzstan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Балдардын үчтөн бир гана бөлүгү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 өлкөсүндө ичеги өтүп жаткан балдар муктаж болгон тирүү калтыруу үчүн оозеки суюктукту алышат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 мамлекетиндеги өспүрүмдөрдүн ден соолукту ойлогондо, денеси үчүн көбүрөөк кыймыл керек.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Kyrgyzstan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Ар бир 6 күндө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 өлкөсүндө бир эне төрөттөн же кош бойлуулуктун айынан каза болот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Булагы: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Kyrgyzstan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кыз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Кыргызстан-да ар айда өзү деле кичинекей болуп турганда эне болушат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Бышыктоочу: Микс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Kyrgyzstan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Kyrgyzstan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Кыргызстан өлкөсүндөгү балдар дем алуу кабылдагы оору белгилери пайда болгондо убакытында медициналык жардам алышы керек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DAPMHHIV-502652578-1716560</_dlc_DocId>
    <_dlc_DocIdUrl xmlns="9e17fbd9-fb4c-4d20-9ec4-18aa77a91b0d">
      <Url>https://unicef.sharepoint.com/teams/DAPM-Health-HIV/_layouts/15/DocIdRedir.aspx?ID=DAPMHHIV-502652578-1716560</Url>
      <Description>DAPMHHIV-502652578-1716560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32d2caf7-82df-4fde-a2c4-06fc4284da54</vt:lpwstr>
  </property>
  <property fmtid="{D5CDD505-2E9C-101B-9397-08002B2CF9AE}" pid="4" name="MediaServiceImageTags">
    <vt:lpwstr/>
  </property>
</Properties>
</file>