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​ ១ ក្មេងក្នុងចំនួន ៨ នាក់ដែលមានរោគសញ្ញាពីរ៉េស្ប៊ីរ៉ាទ័របានមិនបានទៅពិនិត្យកម្ចីនៅគ្រប់ពេលវេលាទេ។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២០២១-២០២២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មានម្តាយចំនួន ៥០,០០០ នាក់មិនបានទៅពិនិត្យផ្ទៃពោះលើកទីបួនដែលចាំបាច់ រៀងរាល់ឆ្នាំទេ។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NIS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ការបង្កើតក្មេងមួយកើតឡើងដោយគ្មានបុគ្គលិកសុខាភិបាលមានជំនាញរៀងរាល់ ២ ម៉ោង។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NIS ឆ្នាំ ២០២១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មានកុមារ​តែមួយក្នុងរូបបីនាក់​ដែលមានឈាមរ៉ោមទឹក ហើយបានទទួលគ្រឿងផ្សំជួយសំណើមអារម្មណ៍ ORS ដែលជួយសង្គ្រោះជីវិតដែលពួកគេចាំបាច់ត្រូវការបន្ទាន់។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២០២១-២០២២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៩០% នៃយុវវ័យមិនបានផ្តល់ពេលចលករ​គ្រប់គ្រាន់ ទើបធ្វើអោយមានហានិភ័យជំងឺរោគបុរាណ។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គេមានស្ត្រី​មួយនាក់​ស្លាប់ពីសម្រាលកូនឬផ្ទៃពោះរាល់ ២០ ម៉ោងម្តង។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MMEIG ២០២៥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កូនស្រី ១០០ នាក់ក្លាយជាម្តាយរៀងរាល់ថ្ងៃ ទោះពួកនាងជាកុមារមែនទេ។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២០% នៃមាតាខ្វះការយកចិត្តទុកដាក់ទៅលើសុខភាពក្រោយផ្ដាច់ពោះនៅក្នុងរយៈពេល ៤៨ ម៉ោងដំបូងដែលសំខាន់បំផុត។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នឹងស្រាវជ្រាវសុខភាពជនបទឆ្នាំ ២០២១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8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2021-2022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DAPMHHIV-502652578-1716568</_dlc_DocId>
    <_dlc_DocIdUrl xmlns="9e17fbd9-fb4c-4d20-9ec4-18aa77a91b0d">
      <Url>https://unicef.sharepoint.com/teams/DAPM-Health-HIV/_layouts/15/DocIdRedir.aspx?ID=DAPMHHIV-502652578-1716568</Url>
      <Description>DAPMHHIV-502652578-1716568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90a8af69-6d7f-4f43-bc0f-7c15d0ee0f16</vt:lpwstr>
  </property>
  <property fmtid="{D5CDD505-2E9C-101B-9397-08002B2CF9AE}" pid="4" name="MediaServiceImageTags">
    <vt:lpwstr/>
  </property>
</Properties>
</file>