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Cambodia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Cambodia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កម្ពុជា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១ ពេលចំនួន ៨ កុមារ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នៅក្នុង កម្ពុជា ដែលមានរោគសញ្ញារាតត្បាតសួតធ្ងន់ត្រូវ មិនដែលបានទៅពិនិត្យហើយរកការព្យាបាលពេលវេលាឲ្យត្រឹមត្រូវ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ប្រភព៖ DHS ២០២១-២០២២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Cambodia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50,000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Cambodia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កម្ពុជា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ម្តាយចំនួន ៥០,០០០ នាក់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នៅក្នុង កម្ពុជា ខកខានការត្រួតពិនិត្យព Prenatal លេខបួនសំខាន់ៗរៀងរាល់ឆ្នាំ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ប្រភព៖ DHS ២០២១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Cambodia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Cambodia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NIS 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កម្ពុជា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រៀងរាល់ ២ ម៉ោង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មានការផ្ដាច់កូនមួយនៅ កម្ពុជា ដែលគ្មានអ្នកជំនាញសុខាភិបាលចូលរួម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ប្រភព៖ បញ្ជីសកល NIS 2021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Cambodia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Cambodia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2021-2022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កម្ពុជា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មាន​កុមារតែ ១ ក្នុង ៣ នាក់តែប៉ុណ្ណោះ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នៅក្នុង កម្ពុជា ដែលមានពិបាកពោះវៀន បានទទួលសារធាតុសារធាតុជួយបញ្ចុះទឹកក្នុងរាងកាយ (ORS) ដែលគាំទ្រជីវិត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ប្រភព៖ ស្ទង់មតិ DHS ២០២១-២០២២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កម្ពុជា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៩០%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និស្សិតវ័យក្មេងក្នុង កម្ពុជា ចតិនៅមានសកម្មភាពរាងកាយមិនគ្រប់គ្រាន់ បង្កើនហានិភ័យជម្ងឺរយៈឆ្ងាយ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ប្រភព៖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Cambodia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Cambodia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កម្ពុជា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រាល់ ២០ ម៉ោង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ម្តាយម្នាក់នៅ កម្ពុជា ស្លាប់ពីការមានផ្ទៃពោះ ឬការបំណះកូន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ប្រភព៖ MMEIG ២០២៥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Cambodia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Cambodia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កម្ពុជា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ក្មេងស្រី ១០០ នាក់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ក្នុងកម្ពុជា ក្លាយជាម្តាយរៀងរាល់ថ្ងៃ បើទោះជាសុទ្ធតែជាក្មេងកំពូលក្មេងក៏ដោយ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ប្រភព៖ DHS ឆ្នាំ ២០២១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Cambodia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20%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Cambodia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កម្ពុជា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មាតាជាង ២០%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នៅក្នុង កម្ពុជា មិនទទួលបានការថែទាំបន្ទាប់បែកកូននៅក្នុងរយៈពេលសំខាន់ ៤៨ ម៉ោងដំបូង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ប្រភព៖ ស្ទង់មតិ DHS ឆ្នាំ២០២១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Cambodia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8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Cambodia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2021-2022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DAPMHHIV-502652578-1716563</_dlc_DocId>
    <_dlc_DocIdUrl xmlns="9e17fbd9-fb4c-4d20-9ec4-18aa77a91b0d">
      <Url>https://unicef.sharepoint.com/teams/DAPM-Health-HIV/_layouts/15/DocIdRedir.aspx?ID=DAPMHHIV-502652578-1716563</Url>
      <Description>DAPMHHIV-502652578-1716563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ce5c2796-c694-442d-bc8e-a1966a211c75</vt:lpwstr>
  </property>
  <property fmtid="{D5CDD505-2E9C-101B-9397-08002B2CF9AE}" pid="4" name="MediaServiceImageTags">
    <vt:lpwstr/>
  </property>
</Properties>
</file>