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Kiribati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Kiribati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Kiribati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Kiribati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7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Kiribati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Kiribati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Kiribati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Kiribati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Taetae n 1 naba n 2 areka ni kabane bwa areka iai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iai Kiribati n te diarrhoea ni kabaneim bwa a tia kaabin ORS bwa e na kakai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Te aba: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DAPMHHIV-502652578-1716569</_dlc_DocId>
    <_dlc_DocIdUrl xmlns="9e17fbd9-fb4c-4d20-9ec4-18aa77a91b0d">
      <Url>https://unicef.sharepoint.com/teams/DAPM-Health-HIV/_layouts/15/DocIdRedir.aspx?ID=DAPMHHIV-502652578-1716569</Url>
      <Description>DAPMHHIV-502652578-1716569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373be809-542e-40c0-9d7d-664e5577d745</vt:lpwstr>
  </property>
  <property fmtid="{D5CDD505-2E9C-101B-9397-08002B2CF9AE}" pid="4" name="MediaServiceImageTags">
    <vt:lpwstr/>
  </property>
</Properties>
</file>