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Saint Kitts and Nevis, 80% of teens are insufficiently active, raising the risk of chronic disease.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WMP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Saint Kitts and Nevis, a woman dies from pregnancy or childbirth every 30 months.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Girls in Saint Kitts and Nevis should not become mothers while still children.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Mothers in Saint Kitts and Nevis need care in the critical first 48 hours after delivery.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Children in Saint Kitts and Nevis need timely care when acute respiratory infection strikes.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Mothers in Saint Kitts and Nevis need four antenatal visits, every pregnancy.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No woman in Saint Kitts and Nevis should give birth alone, without a skilled health professional.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Children in Saint Kitts and Nevis need oral rehydration salts and zinc to survive diarrhoea.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DAPMHHIV-502652578-1716566</_dlc_DocId>
    <_dlc_DocIdUrl xmlns="9e17fbd9-fb4c-4d20-9ec4-18aa77a91b0d">
      <Url>https://unicef.sharepoint.com/teams/DAPM-Health-HIV/_layouts/15/DocIdRedir.aspx?ID=DAPMHHIV-502652578-1716566</Url>
      <Description>DAPMHHIV-502652578-1716566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2026-06-04T17:25:26Z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3570679d-bd8f-4f37-b555-2c2597c044d8</vt:lpwstr>
  </property>
  <property fmtid="{D5CDD505-2E9C-101B-9397-08002B2CF9AE}" pid="4" name="MediaServiceImageTags">
    <vt:lpwstr/>
  </property>
</Properties>
</file>