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Kuwait,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الكويت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Kuwait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تحتاج الأمهات في الكويت إلى أربع زيارات طبية خلال الحمل في كل مرة.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Kuwait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الكويت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Kuwait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الكويت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الكويت،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Kuwait, a woman dies from pregnancy or childbirth every 3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الكويت، تموت امرأة بسبب الحمل أو الولادة كل ٣ شهور.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Kuwait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الكويت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Kuwait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الكويت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Kuwait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DAPMHHIV-502652578-1716575</_dlc_DocId>
    <_dlc_DocIdUrl xmlns="9e17fbd9-fb4c-4d20-9ec4-18aa77a91b0d">
      <Url>https://unicef.sharepoint.com/teams/DAPM-Health-HIV/_layouts/15/DocIdRedir.aspx?ID=DAPMHHIV-502652578-1716575</Url>
      <Description>DAPMHHIV-502652578-1716575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09df7130-8e20-4d7c-ae75-2cfbf265678d</vt:lpwstr>
  </property>
  <property fmtid="{D5CDD505-2E9C-101B-9397-08002B2CF9AE}" pid="4" name="MediaServiceImageTags">
    <vt:lpwstr/>
  </property>
</Properties>
</file>