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ເດັກ 1 ຄົນໃນ 3 ຄົນທີ່ມີອາການຕິດເຊື້ອພະຍາດເຊື້ອທາງດວຍລົມບໍ່ໄດ້ໄປເບິ່ງແພດໃນເວລາທີ່ຖືກຕ້ອງ.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LAO SIS III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ແມ່ 50,000 ຄົນໄດ້ພາດການກວດຄຸມສຸຂະພາບຕຳ່ສຸດທ້າຍຄັ້ງທີ 4 ທີ່ຈຳເປັນປະຈຳປີ.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ທີ່ມາ: ລາຍງານ LAO SIS III ປີ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LSIS III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ການເກີດເກີດຂຶ້ນໂດຍບໍ່ມີພະນັກງານສຸຂະພາບມີຄວາມຊໍ້ນຊານໃນເວລາທຸກ 20 ນາທີ.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LSIS III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ເດັກ 1 ໃນ 2 ຄົນທີ່ມີອາການທ້ອງຮວຍມີແຕ່ໄດ້ຮັບເກົານ້ໍາຫລາຍສຳຄັນທີ່ຊ່ວຍຊີວິດເທົ່ານັ້ນ.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ຂໍ້ມູນຈາກ: ການສຳຂ່າຍ LAO SIS III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ເດັກອາຍຸຫຼັກສອງຈັກ 80% ບໍ່ໄດ້ເຄື່ອນໄຫວພຽງພໍ, ເພີ່ມຄວາມເສຍຫາຍໂດຍໂລກໂຣກຮ້າຍແບບລະຍົດ.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ຜູ້ຍິງໜຶ່ງຄົນຕາຍເນື່ອງຈາກການຕຳນອງຫຼືການເກັບເດືອກ ທຸກ 2 ມື້.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ເດັກຍິງ 200 ຄົນກັບເປັນແມ່ທຸກມື້ — ໃນຂະນະທີ່ລົງອາຍຸເປັນເດັກນ້ອຍ.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LAO SIS III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ແມ່ 40% ບໍ່ໄດ້ຮັບການດູແລຫຼັງຄາຍຜ່ານໄປໃນ 48 ຊົ່ວໂມງທຳອິດທີ່ສຳຄັນ.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LAO SIS III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DAPMHHIV-502652578-1716592</_dlc_DocId>
    <_dlc_DocIdUrl xmlns="9e17fbd9-fb4c-4d20-9ec4-18aa77a91b0d">
      <Url>https://unicef.sharepoint.com/teams/DAPM-Health-HIV/_layouts/15/DocIdRedir.aspx?ID=DAPMHHIV-502652578-1716592</Url>
      <Description>DAPMHHIV-502652578-1716592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63984395-af97-4989-a91b-7ade80221bbc</vt:lpwstr>
  </property>
  <property fmtid="{D5CDD505-2E9C-101B-9397-08002B2CF9AE}" pid="4" name="MediaServiceImageTags">
    <vt:lpwstr/>
  </property>
</Properties>
</file>