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Laos,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ໃນ ປະເທດລາວ, 1 ໃນ 3 ເດັກນ້ອຍທີ່ມີອາການອາກາດຫາກາຍສັບສົບຫຼັກບໍ່ໄດ້ໄປພົບແພດໃນເວລາທີ່ຖືກຕ້ອງ.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ທີ່ມາ: LAO SIS III 2023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Laos, 50,000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LAO SIS III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ໃນ ປະເທດລາວ ແມ່ 50,000 ຄົນບໍ່ໄດ້ໄປຮັບການກວດທຸກຢ່າງສຳຄັນຄັ້ງທີ 4 ຂອງພັນທະການຕັ້ງຄົນປະຈຳປີ.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ແຫຼ່ງຂໍ້ມູນ: LAO SIS III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Laos,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LSIS III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ໃນ ປະເທດລາວ ມີການກໍ່ກຳເກີດໂດຍບໍ່ມີພະນັກງານສຸຂະພາບມືອາຊີບເກີດຂຶ້ນທຸກ 20 ນາທີ.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ຈາກ: LSIS III 2023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Laos,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LAO SIS III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ໃນປະເທດລາວ ເທົ່ານັ້ນເດັກ 1 ຈາກ 2 ຄົນທີ່ມີອາການທ້ອງຣວຍໄດ້ຮັບເກັດກູ້ຊີວິດການດື່ມນ້ຳປ້ອງກັນໄຂ່ທີ່ຈໍາເປັນຢ່າງດ່ວນ.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ແຫຼ່ງຂໍ້ມູນ: LAO SIS III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ໃນ ປະເທດລາວ ເດັກເຮັດອາຍຸ 13-19 ປີ 80% ບໍ່ໄດ້ເຄື່ອນໄຫວພໍຕາມຄວາມຕ້ອງການ, ເຮັດໃຫ້ມີຄວາມເສຍຫາຍໂດຍພາບໂລກເຈັບໂລກຂອງພະຍາດລ້າງແບບຕໍ່ເນື່ອງ.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ແຫຼ່ງຂໍ້ມູນ: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Laos, a woman dies from pregnancy or childbirth every 2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ຢ່າງນ້ອຍທຸກ 2 ມື້ ຜູ້ຍິງ 1 ຄົນໃນ ປະເທດລາວ ຕາຍຈາກການຕຳລອງດຽວຫຼືການມີເດັກ.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ແຫຼ່ງຂໍ້ມູນ: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Laos, 200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LAO SIS III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ໃນປະເທດລາວ ມີເດັກຍິງ 200 ຄົນເກັບເປັນແມ່ທຸກມື້ ໃນເວລາທີ່ພວກເຂົາຍັງເປັນເດັກນ້ອຍ.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ແຫຼ່ງຂໍ້ມູນ: LAO SIS III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Laos, over 40%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LAO SIS III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ໃນ ປະເທດລາວ ມີມາແມ່ກວ່າ 40% ທີ່ບໍ່ໄດ້ຮັບການດູແລຫຼັງສົ່ງໃນ 48 ຊົ່ວໂມງທີ່ສຳຄັນຫຼັງຄາຍເດັກນ້ອຍ.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ແຫຼ່ງຂໍ້ມູນ: LAO SIS III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Laos,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LAO SIS III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DAPMHHIV-502652578-1716580</_dlc_DocId>
    <_dlc_DocIdUrl xmlns="9e17fbd9-fb4c-4d20-9ec4-18aa77a91b0d">
      <Url>https://unicef.sharepoint.com/teams/DAPM-Health-HIV/_layouts/15/DocIdRedir.aspx?ID=DAPMHHIV-502652578-1716580</Url>
      <Description>DAPMHHIV-502652578-1716580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c6526c60-dd02-41d9-9560-1c791a5e5b18</vt:lpwstr>
  </property>
  <property fmtid="{D5CDD505-2E9C-101B-9397-08002B2CF9AE}" pid="4" name="MediaServiceImageTags">
    <vt:lpwstr/>
  </property>
</Properties>
</file>