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5e40985f7949b9789e82d56435af5eea203c21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3cf5ae8c0f7f9b0eb0b3290a5a67c97ac53bf64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8db5f99a3df12b334a20c3bd68e395bd7cee2d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8db5f99a3df12b334a20c3bd68e395bd7cee2d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461b9190c7f481cbe056f15c416994de544b616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461b9190c7f481cbe056f15c416994de544b616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5e40985f7949b9789e82d56435af5eea203c21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020135f29900d3831bdf85786c387b38c43b8e5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020135f29900d3831bdf85786c387b38c43b8e5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d83cc778950123f7e0106b94ace58aefb8cd2f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d83cc778950123f7e0106b94ace58aefb8cd2f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1189bd21882bbaeba947bd2eb62090bcf193db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1189bd21882bbaeba947bd2eb62090bcf193db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3cf5ae8c0f7f9b0eb0b3290a5a67c97ac53bf64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Laos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80%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of teens in Laos are insufficiently active, raising risk of chronic disease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ປະເທດລາວ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ໃນ 3 ເດັກນ້ອຍ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ໃນ ປະເທດລາວ ທີ່ມີອາການຕິດເຊື້ອທໍ່ລຳເລື່ອງລົກຫຍໍ້ ບໍ່ໄດ້ໄປເບິ່ງແພດໃນເວລາທີ່ຖືກ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ທີ່ມາ: LAO SIS III 2023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Laos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50,000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Laos miss their critical fourth antenatal check-up each year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LAO SIS III 2023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ປະເທດລາວ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ແມ່ 50,000 ຄົນ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ໃນ ປະເທດລາວ ບໍ່ໄດ້ໄປເຊັກສຸຂະພາບຕັ້ງແຕ່ໄປຄັ້ງທີ 4 ທີ່ສຳຄັນທຸກປີ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ແຫຼ່ງຂໍ້ມູນ: LAO SIS III 2023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Laos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20 minutes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birth in Laos takes place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LSIS III 2023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ປະເທດລາວ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ທຸກ 20 ນາທີ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ການເກີດໃນ ປະເທດລາວ ເກີດຜ່ານໄປດ້ວຍບໍ່ມີພະນັກງານສຸຂະພາບມືອາຊີບຢູ່ພາຍໃນ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ແຫຼ່ງຂໍ້ມູນ: LSIS III 2023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Laos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Only 1 in 2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Laos with diarrhoea get the life-saving oral rehydration salts they need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LAO SIS III 2023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ປະເທດລາວ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ເດັກ 1 ຈາກ 2 ເດັກ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ໃນ ປະເທດລາວ ທີ່ມີອາການທ້ອງລົງ ຈະໄດ້ຢ່າງທົ່ວໄປນ້ຳເພີ້ງອາຫານປ້ອງກັນຊີວິດ (ORS) ທີ່ຈໍາເປັນ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ທີ່ມາ: LAO SIS III 2023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ປະເທດລາວ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80%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ເດັກຍິງ-ຊາຍໃນປະເທດ ປະເທດລາວ ຫຼາຍກ່ວາ 80% ບໍ່ໄດ້ອອກກຳລັງກາຍພຽງພໍ ເພີ່ມຄວາມເສຍຫາຍຈາກໂຣກເຫລື້ອງຍາວ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ແຫຼ່ງຂໍ້ມູນ: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Laos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2 days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Laos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ປະເທດລາວ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ທຸກ 2 ມື້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ແມ່ຄົນນຶ່ງໃນ ປະເທດລາວ ເສຍຊີວິດເນື່ອງຈາກການຕັດຕັ້ງທໍາອິດຫຼືການເກີດເດັກ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ເປົ້າໝາຍ: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Laos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200 girls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Laos become mothers every day, while still children themselves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LAO SIS III 2023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ປະເທດລາວ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ເດວສາວ 200 ຄົນ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ໃນ ປະເທດລາວ ເປັນແມ່ໃນທຸກມື້ ໃນຂະນະທີ່ພວກເຂົາຍັງເປັນເດັກນ້ອຍ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ຊຶ້ງມາ: LAO SIS III 2023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Laos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Over 40% of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Laos do not receive postnatal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LAO SIS III 2023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ປະເທດລາວ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ແມ່ກວ່າ 40%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ໃນ ປະເທດລາວ ບໍ່ໄດ້ຮັບການດູແລຫຼັງການເກີດໃນ 48 ຊົ່ວໂມງສຳຄັນຕົ້ນເລີ່ມ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ທີ່ມາ: LAO SIS III 2023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Laos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in 3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Laos with acute respiratory infection symptoms never see a health provider in time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LAO SIS III 2023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DAPMHHIV-502652578-1716586</_dlc_DocId>
    <_dlc_DocIdUrl xmlns="9e17fbd9-fb4c-4d20-9ec4-18aa77a91b0d">
      <Url>https://unicef.sharepoint.com/teams/DAPM-Health-HIV/_layouts/15/DocIdRedir.aspx?ID=DAPMHHIV-502652578-1716586</Url>
      <Description>DAPMHHIV-502652578-1716586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b436129a-22b0-4a8a-b7dc-4a3ff5fa3235</vt:lpwstr>
  </property>
  <property fmtid="{D5CDD505-2E9C-101B-9397-08002B2CF9AE}" pid="4" name="MediaServiceImageTags">
    <vt:lpwstr/>
  </property>
</Properties>
</file>