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محتاجين رعاية سريعة لما يجيهم التهاب رئوي حاد.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 تحتاج أربع زيارات قبل الولادة في كل حمل.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 امرأة لازم تولد لحالها بدون وجود مُمرّض أو طبيب مهني.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بحاجة إلى أملاح الإماهة الفموية والزنك عشان ينجوا من الإسهال.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٨٠٪ من المراهقين ما بيحركوش كفاية، وده بيرفع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بسبب الحمل أو الولادة كل ٣٠ يومًا.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الأمهات بحاجة إلى رعاية خلال أول ٤٨ ساعة الحرجة بعد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DAPMHHIV-502652578-1716595</_dlc_DocId>
    <_dlc_DocIdUrl xmlns="9e17fbd9-fb4c-4d20-9ec4-18aa77a91b0d">
      <Url>https://unicef.sharepoint.com/teams/DAPM-Health-HIV/_layouts/15/DocIdRedir.aspx?ID=DAPMHHIV-502652578-1716595</Url>
      <Description>DAPMHHIV-502652578-1716595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97ceb100-2918-4c0b-9ca5-7c907693061c</vt:lpwstr>
  </property>
  <property fmtid="{D5CDD505-2E9C-101B-9397-08002B2CF9AE}" pid="4" name="MediaServiceImageTags">
    <vt:lpwstr/>
  </property>
</Properties>
</file>