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Lebanon,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يحتاج أطفال لبنان إلى رعاية في الوقت المناسب عند إصابتهم بعدوى تنفسية حادة.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Lebanon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تحتاج الأمهات في لبنان إلى أربع زيارات طبية خلال الحمل في كل مرة.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Lebanon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في امرأة في لبنان لازم تولد لحالها بدون وجود ممرضة أو طبيب مختص جنبها.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Lebanon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الأطفال في لبنان يحتاجون إلى محاليل الإمهاء الفموي والزنك للبقاء على قيد الحياة عند الإصابة بالإسهال.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لبنان، ٨٠٪ من المراهقين مش نشطين بما يكفي، وهذا بيزود خطر 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Lebanon, a woman dies from pregnancy or childbirth every 30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لبنان، تموت امرأة من الحمل أو الولادة كل ٣٠ يومًا.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Lebanon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لازم البنات في لبنان يصبحن أمهات وهما لسه أطفال.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Lebanon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الأمهات في لبنان يحتجن إلى رعاية خلال أول ٤٨ ساعة المهمة بعد الولادة.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Lebanon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DAPMHHIV-502652578-1716585</_dlc_DocId>
    <_dlc_DocIdUrl xmlns="9e17fbd9-fb4c-4d20-9ec4-18aa77a91b0d">
      <Url>https://unicef.sharepoint.com/teams/DAPM-Health-HIV/_layouts/15/DocIdRedir.aspx?ID=DAPMHHIV-502652578-1716585</Url>
      <Description>DAPMHHIV-502652578-1716585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0610f2ff-bf75-4a13-93dc-eed5f01ef2e1</vt:lpwstr>
  </property>
  <property fmtid="{D5CDD505-2E9C-101B-9397-08002B2CF9AE}" pid="4" name="MediaServiceImageTags">
    <vt:lpwstr/>
  </property>
</Properties>
</file>