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1885b6fbdc9a234d70cfd847bc701a397b5441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b424ebf1a3f8cca0a2a667a482090f6e254c3802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59da3d3c2a81c8bfa8d5e08c63e4a27a0eeecb9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59da3d3c2a81c8bfa8d5e08c63e4a27a0eeecb9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6193715f56d75e59b29cf17038dbf0ebf3b499d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6193715f56d75e59b29cf17038dbf0ebf3b499d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1c2b0602f89e95ddee43c48917298ca7e833f8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1c2b0602f89e95ddee43c48917298ca7e833f8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1885b6fbdc9a234d70cfd847bc701a397b5441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d19cdf2e9af0073dd6fb19353610d2b2d68eb02a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d19cdf2e9af0073dd6fb19353610d2b2d68eb02a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6d3be085241580f259e39f163a8e9838627755cc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6d3be085241580f259e39f163a8e9838627755cc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bcc9a6894d6842ca26a527aa03b158e5bfd6356d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bcc9a6894d6842ca26a527aa03b158e5bfd6356d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b424ebf1a3f8cca0a2a667a482090f6e254c3802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Lebanon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80%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of teens in Lebanon are insufficiently active, raising risk of chronic disease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لبنان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الأطفال في لبنان يحتاجون لعلاج سريع لما تظهر عليهم أعراض التهاب الجهاز التنفسي الحاد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Lebanon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Mothers in Lebanon need four antenatal visits, every pregnancy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لبنان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الأمهات في لبنان يحتجن لأربع زيارات قبل الولادة في كل حمل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Lebanon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No woman in Lebanon should give birth alone, without a skilled health professional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لبنان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ما فيش ست في لبنان لازم تلد لوحدها من غير ما يكون معاها موظف صحي مدرّب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Lebanon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Children in Lebanon need oral rehydration salts and zinc to fight diarrhoea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لبنان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الأطفال في لبنان يحتاجون لأملاح الإماهة الفموية والزنك لمواجهة الإسهال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لبنان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٨٠٪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من المراهقين في لبنان ما بيحركوش كفاية، وده بيزيد خطر الإصابة بالأمراض المزمنة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المصدر: WMP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Lebanon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30 days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mother in Lebanon dies from pregnancy or childbirth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لبنان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كل ٣٠ يوم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تموت أم في لبنان بسبب الحمل أو الولادة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المصدر: MMEIG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Lebanon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Girls in Lebanon should not become mothers as children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لبنان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البنات في لبنان ما لازم يصيروا أمهات وهما لسه عيال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Lebanon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Mothers in Lebanon need care in the critical first 48 hours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لبنان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الأمهات في لبنان بحاجة إلى رعاية خلال أول ٤٨ ساعة الحرجة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Lebanon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Children in Lebanon need timely care when acute respiratory infection symptoms strike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DAPMHHIV-502652578-1716591</_dlc_DocId>
    <_dlc_DocIdUrl xmlns="9e17fbd9-fb4c-4d20-9ec4-18aa77a91b0d">
      <Url>https://unicef.sharepoint.com/teams/DAPM-Health-HIV/_layouts/15/DocIdRedir.aspx?ID=DAPMHHIV-502652578-1716591</Url>
      <Description>DAPMHHIV-502652578-1716591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2026-06-04T17:18:43Z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e53606b6-cbb8-48c2-9578-96c704c30eee</vt:lpwstr>
  </property>
  <property fmtid="{D5CDD505-2E9C-101B-9397-08002B2CF9AE}" pid="4" name="MediaServiceImageTags">
    <vt:lpwstr/>
  </property>
</Properties>
</file>