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Liberia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a woman dies from pregnancy or childbirth every 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30,000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MIS 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LISGIS 2019-2020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Liberia,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2019-2020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DAPMHHIV-502652578-1716593</_dlc_DocId>
    <_dlc_DocIdUrl xmlns="9e17fbd9-fb4c-4d20-9ec4-18aa77a91b0d">
      <Url>https://unicef.sharepoint.com/teams/DAPM-Health-HIV/_layouts/15/DocIdRedir.aspx?ID=DAPMHHIV-502652578-1716593</Url>
      <Description>DAPMHHIV-502652578-1716593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4ec69c58-6919-4577-9621-207738bed45e</vt:lpwstr>
  </property>
  <property fmtid="{D5CDD505-2E9C-101B-9397-08002B2CF9AE}" pid="4" name="MediaServiceImageTags">
    <vt:lpwstr/>
  </property>
</Properties>
</file>