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Libya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ليبيا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طفل من كل خمسة يظهر عليه أعراض التهاب تنفسي حاد ما بيقدرش يروح لمركز صحي في الوقت المناسب.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المسح العالمي متعدد المؤشرات لعام ٢٠٢٤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Libya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ليبيا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٢٠ ألف أم ما بيحضروش فحص الحمل الرابع الضروري كل سنة.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MICS ٢٠٢٤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Libya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ليبيا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ما في امرأة لازم تولد لحالها بدون وجود مُمرّض أو طبيب مهني.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Libya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ليبيا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الأطفال بحاجة إلى أملاح الإماهة الفموية والزنك عشان ينجوا من الإسهال.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ليبيا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٨٠٪ من المراهقين ما بيحركوش كفاية، وده بيرفع خطر الأمراض المزمنة.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Libya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5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ليبيا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امرأة تموت بسبب الحمل أو الولادة كل ٥ أيام.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٢٠٢٥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Libya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BSC 2025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ليبيا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كل شهر حوالي ٤٠٠ بنت يصبحن أمهات وعمرهم ما زال صغير.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BSC 2025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Libya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ليبيا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الأمهات بحاجة إلى رعاية خلال أول ٤٨ ساعة الحرجة بعد الولادة.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Libya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5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DAPMHHIV-502652578-1716612</_dlc_DocId>
    <_dlc_DocIdUrl xmlns="9e17fbd9-fb4c-4d20-9ec4-18aa77a91b0d">
      <Url>https://unicef.sharepoint.com/teams/DAPM-Health-HIV/_layouts/15/DocIdRedir.aspx?ID=DAPMHHIV-502652578-1716612</Url>
      <Description>DAPMHHIV-502652578-1716612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48e0ad7b-dad4-474d-ab53-fac3ad538ef6</vt:lpwstr>
  </property>
  <property fmtid="{D5CDD505-2E9C-101B-9397-08002B2CF9AE}" pid="4" name="MediaServiceImageTags">
    <vt:lpwstr/>
  </property>
</Properties>
</file>