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Libya,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ليبيا، طفل من كل خمسة عنده أعراض التهاب تنفسي حاد لا يزور مقدم رعاية 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٢٠٢٤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Libya,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ليبيا، ٢٠٬٠٠٠ أم ما بيحضروا الفحص قبل الولادة الرابع المهم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Libya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ليبيا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Libya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ليبيا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ليبيا،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Libya, a woman dies from pregnancy or childbirth every 5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ليبيا، تموت امرأة بسبب الحمل أو الولادة كل ٥ أيام.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Libya,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BSC 2025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ليبيا، ٤٠٠ فتاة بيصيروا أمهات كل شهر — وهن لسه أطفال نفسهم.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BSC 2025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Libya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ليبيا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Libya, 1 in 5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DAPMHHIV-502652578-1716600</_dlc_DocId>
    <_dlc_DocIdUrl xmlns="9e17fbd9-fb4c-4d20-9ec4-18aa77a91b0d">
      <Url>https://unicef.sharepoint.com/teams/DAPM-Health-HIV/_layouts/15/DocIdRedir.aspx?ID=DAPMHHIV-502652578-1716600</Url>
      <Description>DAPMHHIV-502652578-1716600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b5e1cc2f-490c-4c2d-a774-f13d3be5c8e1</vt:lpwstr>
  </property>
  <property fmtid="{D5CDD505-2E9C-101B-9397-08002B2CF9AE}" pid="4" name="MediaServiceImageTags">
    <vt:lpwstr/>
  </property>
</Properties>
</file>