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Libya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Libya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ليبيا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طفل من بين خمسة أطفال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في ليبيا يعانوا من أعراض التهاب تنفسي حاد وما يروحوش للطبيب في الوقت المناسب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MICS 2024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Libya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Libya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ليبيا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٢٠ ألف أم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في ليبيا ما بتروحش على فحص الحمل الرابع الضروري كل سنة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استطلاع MICS ٢٠٢٤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Libya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Libya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ليبيا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ما فيش ست في ليبيا لازم تلد لوحدها من غير ما يكون معاها موظف صحي مدرّب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Libya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Libya need oral rehydration salts and zinc to fight diarrhoea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ليبيا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الأطفال في ليبيا يحتاجون لأملاح الإماهة الفموية والزنك لمواجهة الإسهال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ليبيا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٨٠٪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من المراهقين في ليبيا ما بيحركوش كفاية، وده بيزيد خطر الإصابة بالأمراض المزمنة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Libya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5 days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Libya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ليبيا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كل ٥ أيام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تموت أم في ليبيا بسبب الحمل أو الولادة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MMEIG ٢٠٢٥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Libya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400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Libya become mothers every month,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BSC 2025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ليبيا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٤٠٠ بنت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في ليبيا يصيروا أمهات كل شهر، وهم لسه أطفال نفسهم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BSC 2025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Libya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Libya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ليبيا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الأمهات في ليبيا بحاجة إلى رعاية خلال أول ٤٨ ساعة الحرجة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Libya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5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Libya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DAPMHHIV-502652578-1716607</_dlc_DocId>
    <_dlc_DocIdUrl xmlns="9e17fbd9-fb4c-4d20-9ec4-18aa77a91b0d">
      <Url>https://unicef.sharepoint.com/teams/DAPM-Health-HIV/_layouts/15/DocIdRedir.aspx?ID=DAPMHHIV-502652578-1716607</Url>
      <Description>DAPMHHIV-502652578-1716607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c3ae7fdb-89e9-41d8-9fb9-6ee2bf8c92fd</vt:lpwstr>
  </property>
  <property fmtid="{D5CDD505-2E9C-101B-9397-08002B2CF9AE}" pid="4" name="MediaServiceImageTags">
    <vt:lpwstr/>
  </property>
</Properties>
</file>