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හුස්ම ගැටලු ඇති දරුවන් 2 දෙනෙකුගෙන් 1 දෙනෙක්ටත් වේලාවට සෞඛ්‍ය සේවය ලබා ගත නොහැක.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නිවැරදි ගර්භಾವස්ථාව සඳහා සැම ගර්භාණිභවයක්ම මවන්ට ප්‍රසූති පෙර සංචරණ හතරක් අවශ්‍ය වේ.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5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DCS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දක්ෂ සෞඛ්‍ය සේවකයෙකුගේ සම්බන්ධතාවයකින් තොරව උපතක් සෑම පැයක 5කට එක් වතාවක් සිදුවෙයි.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DCS 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දිවඩිය ඇති දරුවන් 2 දෙනෙන් 1 කට පමණක් ඔවුන්ට ඉක්මණින් අවශ්‍ය ජීවිත රැකගන්නා ORS ලැබේ.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වයස අවුරුදු 10ක සිට 19 දක්වා 90%කට අඩු ශාරීරික ක‍්‍රියාකාරිත්වයක් ඇති අතර, මෙයින් දිගුකාලීන රෝග ඇති වීමේ අවදානම වැඩි වේ.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6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ගර්භණී හෝ ප්රසව් සමය තුළ කාන්තාවක් සෑම දවස් 6 කට එක් දැනට මැරෙයි.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මාසිකව කාන්තා දරුවන් 2000 දෙනෙකු තමුන්ම දැරියන් වෙලාවකම මව්වරුන් වෙනවා.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0.8%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ශ්‍රී ලංකා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මව්වරුන් 0.8%කට පසුබිම පැමිණීමේ පළමු 48 පැය තුළ වෛද්‍ය අපේක්ෂාව නොමැත.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මූලාශ්‍රය: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Sri Lanka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DAPMHHIV-502652578-1716622</_dlc_DocId>
    <_dlc_DocIdUrl xmlns="9e17fbd9-fb4c-4d20-9ec4-18aa77a91b0d">
      <Url>https://unicef.sharepoint.com/teams/DAPM-Health-HIV/_layouts/15/DocIdRedir.aspx?ID=DAPMHHIV-502652578-1716622</Url>
      <Description>DAPMHHIV-502652578-1716622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7e6b9674-4bb9-410a-9ef4-0925386dbe26</vt:lpwstr>
  </property>
  <property fmtid="{D5CDD505-2E9C-101B-9397-08002B2CF9AE}" pid="4" name="MediaServiceImageTags">
    <vt:lpwstr/>
  </property>
</Properties>
</file>