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Sri Lanka,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ශ්‍රී ලංකා හි, හුදෙකලා ශ्वස්තී රෝග ලක්ෂණ තියෙන ළමුන් 2 දෙනෙකුට 1 දෙනෙක් වහාම සෞඛ්‍ය සේවිකරු අමතන්නේ නැහැ.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මූලාශ්‍රය: DHS 2016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Sri Lanka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ශ්‍රී ලංකා හි අම්මාන්ට ගැබු අවුරුදුකට වතාවක් හතරක් පසුගබ්ධතා පරීක්ෂණ වෙත යාම අවශ්‍යයි.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Sri Lanka, a birth takes place without a skilled health professional every 5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DCS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ශ්‍රී ලංකා میں ہر ۵ گھنٹے میں ایک پیدائش بغیر ماہر صحت کے ذریعے ہوتی ہے۔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ماخذ: ڈی سی ایس ۲۰۱۶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Sri Lanka,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ශ්‍රී ලංකා හි විෂබිඳීම ඇති දරුවෝ 2 දෙනෙකු තුළ 1 දෙනෙක්ට පමණයි ඔවුන්ට ඉක්මනින් අවශ්‍ය ජීවිත රැක ගන්නා ORS ලබා දී ඇත්තේ.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මූලාශ්‍රය: DHS 2016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ශ්‍රී ලංකා හි තරුණයින් 90% ක් උචිත ලෙස ක්‍රියාකාරී නැතුව, දිගුකාලීන රෝග අවදානම වැඩි කරයි.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මූලාශ්‍රය: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Sri Lanka, a woman dies from pregnancy or childbirth every 6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ශ්‍රී ලංකා තුළ, ගර්භණී තත්ත්වයකින් හෝ ගැබ් හෙළිවීමෙන් සෑම දින 6කට කාන්තාවෙකු මියයයි.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මූලාශ්‍රය: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Sri Lanka, 2000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ශ්‍රී ලංකා හි, මාසිකව දැකුම්ම පසුගිය වියේ හිදී තවම ළමයින් වූ දරුවන් 2,000 ක් මවන් වෙයි.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මූලාශ්‍රය: DHS 2016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Sri Lanka, over 0.8%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ශ්‍රී ලංකා හි, මවයින් 0.8%කට වැඩි පිරිසක් ඔවුන්ගේ නවීන උපතින් පසු පළමු 48 පැය සඳහා පසුපෙණික හොඳ සැලසුම් ලබා නොගනී.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මූලාශ්‍රය: DHS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Sri Lanka,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DAPMHHIV-502652578-1716611</_dlc_DocId>
    <_dlc_DocIdUrl xmlns="9e17fbd9-fb4c-4d20-9ec4-18aa77a91b0d">
      <Url>https://unicef.sharepoint.com/teams/DAPM-Health-HIV/_layouts/15/DocIdRedir.aspx?ID=DAPMHHIV-502652578-1716611</Url>
      <Description>DAPMHHIV-502652578-1716611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734a61e1-da71-4548-a63e-a1eab5e10372</vt:lpwstr>
  </property>
  <property fmtid="{D5CDD505-2E9C-101B-9397-08002B2CF9AE}" pid="4" name="MediaServiceImageTags">
    <vt:lpwstr/>
  </property>
</Properties>
</file>