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Sri Lanka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දරුවන් 2 දෙනෙකුගෙන් 1 දෙනෙක්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ශ්‍රී ලංකා හි උඩුගත හුස්ම ගැටළු ලක්ෂණ ඇති වුවද කාලයට පෙර සෞඛ්‍ය සේවා ලබා නොගනී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DHS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Sri Lanka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ශ්‍රී ලංකා හි අම්මලාට එක් පළමු ගැබිණි කාලයේදී හතරක් ගැබිණි සෞඛ්‍ය පරීක්ෂණ වලට යාම වැදගත් වේ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Sri Lanka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DCS 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සෑම පැය 5කට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පටන්ගැනීමක් ශ්‍රී ලංකා තුළ දක්ෂ සෞඛ්‍ය වෘත්තිකයෙකු මතුව නොමැතිව සිදු වෙයි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DCS 2016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Sri Lanka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ශ්‍රී ලංකා හි දරුවන් අතර 90% ක් සෙල්ලම්-ක්‍රියා කළ නොහැකි නිසා දිගුකාලීන රෝග ඇති වීමේ අවදානම වැඩි වෙයි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Sri Lanka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හැම 6 දිනකට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ශ්‍රී ලංකා හිගේ මව්වරුන්ගෙන් අයෙක් ගර්භණීභාවය හෝ ගර්භප්‍රසවයෙන් මැරුම් වෙයි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Sri Lanka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පෙරවදන තරුණියෝ 2000 දෙනෙකි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ශ්‍රී ලංකා හි මේ තරුණියෝ දරුවන් වෙලා යන්නේ තවමත් දරුවන් විදිහටයි, මාසිකවම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DHS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0.8%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Sri Lanka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මව්වරුන් 0.8% කට වැඩි පිරිසක්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ශ්‍රී ලංකා හි මුල් 48 පැය තුළ අවශ්‍ය පසු උපත පරීක්ෂණ නොලැබේ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DHS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Sri Lanka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DAPMHHIV-502652578-1716627</_dlc_DocId>
    <_dlc_DocIdUrl xmlns="9e17fbd9-fb4c-4d20-9ec4-18aa77a91b0d">
      <Url>https://unicef.sharepoint.com/teams/DAPM-Health-HIV/_layouts/15/DocIdRedir.aspx?ID=DAPMHHIV-502652578-1716627</Url>
      <Description>DAPMHHIV-502652578-1716627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a97043c9-dacd-475d-a3a5-91ff1218a2b3</vt:lpwstr>
  </property>
  <property fmtid="{D5CDD505-2E9C-101B-9397-08002B2CF9AE}" pid="4" name="MediaServiceImageTags">
    <vt:lpwstr/>
  </property>
</Properties>
</file>