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Lesotho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Lesotho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har'a bana ba 2 ba nang le matšoao a lefu la phefumoloho ha a ka a fumana tlhokomelo ea bongaka ka nako.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Mohloli: DHS 2023-2024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Lesotho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Lesotho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Bomme ba 10,000 ba fosa tekolo ea bona ea bone ea bokhachane ka selemo ka seng.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Mohloli: DHS 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Lesotho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Lesotho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Ha ho mosali ea lokelang ho beleha a le mong, ntle le ngaka kapa mofani oa tlhokomelo ea bophelo ea nang le bokhoni.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Lesotho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3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Lesotho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Bana ba 1 feela ho ba 3 ba nang le letšollo ba fumana letsoai la ORS le ba bolokang bophelo leo ba le hlokang kamehla.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Mohloli: DHS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Lesotho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Bashanyana ba hloka ho tsamaea haholoanyane hore ba be le bophelo le kelello e phetseng hantle.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Lesotho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mother should die from childbirth.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Lesotho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Ha ho mosali ea lokela ho shoa ha a ntse a beleha.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Lesotho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1000 girls become mothers every month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Lesotho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Banana ba 1000 ba tlama ho ba bo-mme khoeling e ’ngoe le e ’ngoe — ba sa ntse ba le bana.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Mohloli: DHS 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Lesotho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Lesotho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Bo-20% ba bomme ha ba fumane tlhokomelo ea bophelo ka mor'a ho beleha lihora tse 48 tsa pele tse bohloko.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Mohloli: DHS 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Lesotho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2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2023-2024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DAPMHHIV-502652578-1716620</_dlc_DocId>
    <_dlc_DocIdUrl xmlns="9e17fbd9-fb4c-4d20-9ec4-18aa77a91b0d">
      <Url>https://unicef.sharepoint.com/teams/DAPM-Health-HIV/_layouts/15/DocIdRedir.aspx?ID=DAPMHHIV-502652578-1716620</Url>
      <Description>DAPMHHIV-502652578-1716620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4c66a61c-f2f8-4d0b-8d5b-3ec1c4d97966</vt:lpwstr>
  </property>
  <property fmtid="{D5CDD505-2E9C-101B-9397-08002B2CF9AE}" pid="4" name="MediaServiceImageTags">
    <vt:lpwstr/>
  </property>
</Properties>
</file>