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Lesotho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Ho Lesotho, ngwana e mong ho ba mabeli ea nang le matšoao a feberu ea phefumoloho ha a kene ka nako ho bona ngaka.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Mohloli: DHS 2023-2024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Lesotho, 10,000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Ho Lesotho, bomme ba 10,000 ha ba fihlelle ts'ebeliso ea bona ea bone ea bohlokoa ea tlhahlobo nakong ea bokhachane ka selemo se seng le se seng.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Mohloli: DHS 2023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Lesotho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Ha ho mosali oa Lesotho ea lokelang ho behela a le mong, ntle le setsebi sa bophelo bo botle.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Lesotho,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Ho Lesotho, ke bana ba 1 ho ba 3 feela ba nang le letšollo ba fumanang letsoai la ho phetla metsi le ba bolokang bophelo leo ba le hlokang ka potlako.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Mohloli: DHS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Bana ba lilemo li sa le bacha ho Lesotho ba hloka ho ikoetlisa haholoanyane bakeng sa kelello le 'mele o phetseng hantle.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Lesotho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Ha ho mosali oa moimana ho Lesotho ea lokelang ho shoa ka lebaka la tsoalo.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Lesotho, 1000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Ho Lesotho, banana ba 1000 ba fetoha bomme khoeling e 'ngoe le e 'ngoe — ha ba sa e-ba bana feela.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Mohloli: DHS 2023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Lesotho, over 20%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Lesotho, ho feta 20% ea bo-mme ha ba folelwe tlhokomelo ea ka mora ho tsoaloa ka lihora tse 48 tsa pele tse bohlokoa.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Mohloli: DHS 2023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Lesotho,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2023-2024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DAPMHHIV-502652578-1716615</_dlc_DocId>
    <_dlc_DocIdUrl xmlns="9e17fbd9-fb4c-4d20-9ec4-18aa77a91b0d">
      <Url>https://unicef.sharepoint.com/teams/DAPM-Health-HIV/_layouts/15/DocIdRedir.aspx?ID=DAPMHHIV-502652578-1716615</Url>
      <Description>DAPMHHIV-502652578-1716615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95210f07-4d3a-47ff-82cb-12fe62a60fc4</vt:lpwstr>
  </property>
  <property fmtid="{D5CDD505-2E9C-101B-9397-08002B2CF9AE}" pid="4" name="MediaServiceImageTags">
    <vt:lpwstr/>
  </property>
</Properties>
</file>