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Lesotho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Ngoana e mong ho ba babeli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 Lesotho ba nang le matšoao a tšoaetso ea hlooho ea phefumoloho ha ba kamehla ba batla tlhokomelo ea bophelo ka nako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Lesotho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Bo-10000 ba aetsoeng ke bomme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ho Lesotho ha ba etse tlhahlobo ea bona ea bone ea pele ea bokhachane selemo le selemo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Lesotho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 ho mosali ea lokelang ho tsoala a le mong Lesotho, ntle le ngaka kapa mofani ea koetlisitsoeng oa tlhokomelo ea bophelo bo botle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Lesotho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Ngoanana e le 'ngoe ho ba bararo feela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 nang le tšilo Lesotho ba fumana litsela tsa bophelo tse pholoha tse bitsoang ORS tseo ba li hlokang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Bana ba lilemo li ka tlase ho 20 Lesotho ba hloka ho tsamaea haholoanyane bakeng sa maphelo a bophelo bo botle le 'mele o phetseng hantle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Lesotho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 ho mosadi leha e le ofe Lesotho ea lokela ho shoa ka lebaka la ho beleha bana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Lesotho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Banana ba 1000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 Lesotho ba ba le bokhachane ba fetoha bomm'e khoeli le khoeli, ba sa ntse ba le bana ka mokhoa oa bona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Lesotho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Bakhong ba fetang 20%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ho Lesotho ha ba fumane tlhokomelo ea ngaka ka mor'a ho beleha nakong ea lihora tse 48 tsa pele tse thata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Lesotho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DAPMHHIV-502652578-1716625</_dlc_DocId>
    <_dlc_DocIdUrl xmlns="9e17fbd9-fb4c-4d20-9ec4-18aa77a91b0d">
      <Url>https://unicef.sharepoint.com/teams/DAPM-Health-HIV/_layouts/15/DocIdRedir.aspx?ID=DAPMHHIV-502652578-1716625</Url>
      <Description>DAPMHHIV-502652578-1716625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f5cae4c3-bd96-4ede-a295-f19fa5f5b168</vt:lpwstr>
  </property>
  <property fmtid="{D5CDD505-2E9C-101B-9397-08002B2CF9AE}" pid="4" name="MediaServiceImageTags">
    <vt:lpwstr/>
  </property>
</Properties>
</file>