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من كل ثلاثة يعاني من أعراض التهاب الجهاز التنفسي الحاد ما يوصلش لعلاج طبي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ENPSF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ENPSF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٣٠٠,٠٠٠ أم يفوتن فحصهن الطبي الرابع والأهم أثناء الحمل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ENPSF ٢٠١٨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ENPSF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بيصير الولادة بدون وجود محترف صحي مدرّب كل ٦ دقايق.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ENPSF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ETNSLP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فقط من بين كل ثلاثة أطفال مصابين بالإسهال يحصل على أكياس محلول الإماهة الفموية المنقذة للحياة التي يحتاجها بشكل عاجل.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ETNSLP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٢٠ ساعة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ENPSF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DAPMHHIV-502652578-1716626</_dlc_DocId>
    <_dlc_DocIdUrl xmlns="9e17fbd9-fb4c-4d20-9ec4-18aa77a91b0d">
      <Url>https://unicef.sharepoint.com/teams/DAPM-Health-HIV/_layouts/15/DocIdRedir.aspx?ID=DAPMHHIV-502652578-1716626</Url>
      <Description>DAPMHHIV-502652578-1716626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3d9c1f97-0e41-4826-a9d7-447882ca5d0f</vt:lpwstr>
  </property>
  <property fmtid="{D5CDD505-2E9C-101B-9397-08002B2CF9AE}" pid="4" name="MediaServiceImageTags">
    <vt:lpwstr/>
  </property>
</Properties>
</file>