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طفل من كل ثلاثة يعاني من أعراض التهاب الجهاز التنفسي الحاد لا يصل إلى الطبيب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ENPSF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300,000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ENPSF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٣٠٠,٠٠٠ أم ما بتوصلش للفحص الرابع المهم خلال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ENPSF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a birth takes place without a skilled health professional every 6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ENPSF 2018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يولد طفل كل ٦ دقائق بدون وجود متخصص صحي ماهر.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ENPSF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ETNSLP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طفل واحد فقط من بين كل ثلاثة يعاني من الإسهال يحصل على أكياس ملح الإماهة الفموية المنقذة للحياة التي يحتاجها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ETNSLP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تسعين في المئة من المراهقين لا يمارسون نشاطاً بدنياً كافياً، وهذا يزيد من خطر الإصابة بالأمراض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المغرب، تموت امرأة كل ٢٠ ساعة بسبب الحمل أو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Morocco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المغرب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Morocco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المغرب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Morocco,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ENPSF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DAPMHHIV-502652578-1716621</_dlc_DocId>
    <_dlc_DocIdUrl xmlns="9e17fbd9-fb4c-4d20-9ec4-18aa77a91b0d">
      <Url>https://unicef.sharepoint.com/teams/DAPM-Health-HIV/_layouts/15/DocIdRedir.aspx?ID=DAPMHHIV-502652578-1716621</Url>
      <Description>DAPMHHIV-502652578-1716621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0d782a30-b694-412f-8093-ee2d7a7e59f3</vt:lpwstr>
  </property>
  <property fmtid="{D5CDD505-2E9C-101B-9397-08002B2CF9AE}" pid="4" name="MediaServiceImageTags">
    <vt:lpwstr/>
  </property>
</Properties>
</file>