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Morocco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بين كل ٣ أطفال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المغرب يعانوا من أعراض التهاب الجهاز التنفسي الحاد ولا يزوروا مقدم رعاية صحية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ENPSF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Morocco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ENPSF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٣٠٠٬٠٠٠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المغرب ما بيروحوش على الفحص الطبي الرابع المهم أثناء الحمل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ENPSF ٢٠١٨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Morocco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ENPSF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٦ دقائق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يحدث ولادة في المغرب بدون وجود ممرضة أو طبيب مختص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ENPSF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Morocco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ETNSLP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بس طفل من بين كل ثلاثة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المغرب اللي عندهم إسهال بيتلقوا محلول معالجة الجفاف اللي بينقذ حياتهم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ETNSLP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المغرب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Morocco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٢٠ ساعة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المغرب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Morocco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المغرب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Morocco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المغرب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المغرب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Morocco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Morocco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ENPSF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DAPMHHIV-502652578-1716634</_dlc_DocId>
    <_dlc_DocIdUrl xmlns="9e17fbd9-fb4c-4d20-9ec4-18aa77a91b0d">
      <Url>https://unicef.sharepoint.com/teams/DAPM-Health-HIV/_layouts/15/DocIdRedir.aspx?ID=DAPMHHIV-502652578-1716634</Url>
      <Description>DAPMHHIV-502652578-1716634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7a656ff9-a77c-4c8d-b65f-928bec33cd67</vt:lpwstr>
  </property>
  <property fmtid="{D5CDD505-2E9C-101B-9397-08002B2CF9AE}" pid="4" name="MediaServiceImageTags">
    <vt:lpwstr/>
  </property>
</Properties>
</file>