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Copiii au nevoie de îngrijire la timp când dau de o infecție respiratorie acută.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Mamele au nevoie de patru controale prenatale, la fiecare sarcină.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Nicio femeie nu ar trebui să nască singură, fără un profesionist medical calificat.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Copiii au nevoie de săruri de rehidratare orală și zinc ca să supraviețuiască diareei.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dintre adolescenți nu fac suficientă mișcare, ceea ce crește riscul de boli cronice.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 femeie moare din cauze legate de sarcină sau naștere la fiecare 2 luni.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Fetele nu trebuie să devină mame atunci când sunt încă copii.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Femeile au nevoie de îngrijiri în primele 48 de ore cruciale după naștere.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DAPMHHIV-502652578-1716632</_dlc_DocId>
    <_dlc_DocIdUrl xmlns="9e17fbd9-fb4c-4d20-9ec4-18aa77a91b0d">
      <Url>https://unicef.sharepoint.com/teams/DAPM-Health-HIV/_layouts/15/DocIdRedir.aspx?ID=DAPMHHIV-502652578-1716632</Url>
      <Description>DAPMHHIV-502652578-1716632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3f8b9021-42d2-45e0-aa9e-365b9f515401</vt:lpwstr>
  </property>
  <property fmtid="{D5CDD505-2E9C-101B-9397-08002B2CF9AE}" pid="4" name="MediaServiceImageTags">
    <vt:lpwstr/>
  </property>
</Properties>
</file>