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Moldova, 80%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Copiii din Moldova au nevoie de îngrijire la timp când au o infecție respiratorie acută.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Moldova need four antenatal visits, every pregnancy.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Mamele din Moldova au nevoie de patru controale prenatale, la fiecare sarcină.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Moldova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Nicio femeie din Moldova nu ar trebui să nască singură, fără un profesionist medical calificat.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Moldova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Copiii din Moldova au nevoie de săruri de rehidratare orală și zinc ca să supraviețuiască diareei.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În Moldova, 80% dintre adolescenți fac prea puțină mișcare, ceea ce crește riscul unor boli cronice.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Sursa: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Moldova, a woman dies from pregnancy or childbirth every 2 months.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În Moldova, o femeie moare din cauza sarcinii sau a nașterii la fiecare 2 luni.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Sursa: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Moldova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Fetele din Moldova nu ar trebui să devină mame când sunt încă copii.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Moldova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Mamele din Moldova au nevoie de îngrijire medicală în primele 48 de ore cruciale după naștere.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Moldova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DAPMHHIV-502652578-1716628</_dlc_DocId>
    <_dlc_DocIdUrl xmlns="9e17fbd9-fb4c-4d20-9ec4-18aa77a91b0d">
      <Url>https://unicef.sharepoint.com/teams/DAPM-Health-HIV/_layouts/15/DocIdRedir.aspx?ID=DAPMHHIV-502652578-1716628</Url>
      <Description>DAPMHHIV-502652578-1716628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1b705f55-5aae-4e8d-bf33-f67e2ce60015</vt:lpwstr>
  </property>
  <property fmtid="{D5CDD505-2E9C-101B-9397-08002B2CF9AE}" pid="4" name="MediaServiceImageTags">
    <vt:lpwstr/>
  </property>
</Properties>
</file>