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Moldova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Copiii din Moldova au nevoie de îngrijire rapidă când apar simptomele unei infecții respiratorii acute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Moldova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Mamele din Moldova au nevoie de patru controale prenatale în fiecare sarcină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Moldova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Nicio femeie din Moldova nu ar trebui să nască singură, fără un profesionist medical calificat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Moldova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Copiii din Moldova au nevoie de săruri de rehidratare orală și zinc ca să lupte cu diareea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dintre adolescenții din Moldova nu fac suficientă mișcare, crescând riscul de boli cronice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Moldova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La fiecare 2 luni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 mamă din Moldova moare din cauza sarcinii sau nașterii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Sursă: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Moldova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Fetele din Moldova nu ar trebui să devină mame când sunt încă copile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Moldova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Mamele din Moldova au nevoie de îngrijire în primele 48 de ore, care sunt foarte importante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Moldova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Moldova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DAPMHHIV-502652578-1716631</_dlc_DocId>
    <_dlc_DocIdUrl xmlns="9e17fbd9-fb4c-4d20-9ec4-18aa77a91b0d">
      <Url>https://unicef.sharepoint.com/teams/DAPM-Health-HIV/_layouts/15/DocIdRedir.aspx?ID=DAPMHHIV-502652578-1716631</Url>
      <Description>DAPMHHIV-502652578-1716631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3b56b984-561a-4375-bd0a-4929d8668a72</vt:lpwstr>
  </property>
  <property fmtid="{D5CDD505-2E9C-101B-9397-08002B2CF9AE}" pid="4" name="MediaServiceImageTags">
    <vt:lpwstr/>
  </property>
</Properties>
</file>