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Ankizy iray amin’ny roa misy soritr’aretina aretin’ny taovam-pisefoana mampidi-doza no tsy mahazo fitsaboana ara-potoana.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Misy reny 400.000 tsy tonga manao ny fitsirihana antenataly fahefatra tena ilaina isan-taona.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INSTAT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Misy fiterahana iray tsy misy mpiasan’ny fahasalamana manampahaizana isaky ny 60 segondra.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INSTAT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5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Zaza iray amin’ny dimy monja tratran’ny tazo tavoahangy no mahazo ny sira fanarenana rano ilaina maika amin’ny fitsaboana.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Mila mihetsika kokoa ny tanora mba ho salama tsara ny saina sy ny vatana.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Vehivavy iray maty noho ny fitondrana vohoka na ny fahaterahana isaky ny 2 ora.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Misy tovovavy 1000 mitondra vohoka isan’andro — mbola ankizivavy ihany izy ireo.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Madagasikara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Tsy mahazo fitsaboana aorian’ny fiterahana amin’ny 48 ora voalohany izay tena ilaina ny 50%-n’ny reny.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Loharano: DHS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Madagascar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DAPMHHIV-502652578-1716650</_dlc_DocId>
    <_dlc_DocIdUrl xmlns="9e17fbd9-fb4c-4d20-9ec4-18aa77a91b0d">
      <Url>https://unicef.sharepoint.com/teams/DAPM-Health-HIV/_layouts/15/DocIdRedir.aspx?ID=DAPMHHIV-502652578-1716650</Url>
      <Description>DAPMHHIV-502652578-1716650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a7193daa-de1d-4d81-a748-b124e4113b73</vt:lpwstr>
  </property>
  <property fmtid="{D5CDD505-2E9C-101B-9397-08002B2CF9AE}" pid="4" name="MediaServiceImageTags">
    <vt:lpwstr/>
  </property>
</Properties>
</file>