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Madagascar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Ao Madagasikara, ankizy 1 amin’ny 2 mitondra soritr’aretina fitohanana taovam-pisefoana tsy mahazo fitsaboana ara-potoana avy amin’ny mpitsabo.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Loharano: DHS 2021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Madagascar, 400,000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Ao Madagasikara, misy reny 400 000 tsy mahavita ny fanaraha-maso antenataly faha-efatra tena ilaina isan-taona.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Loharano: DHS 2021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Madagascar, a birth takes place without a skilled health professional every 60 seconds.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INSTAT 2021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Ao Madagasikara, misy zazakely miteraka tsy misy mpiasan'ny fahasalamana mahay isan-60 segondra.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Loharano: INSTAT 2021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Madagascar, only 1 in 5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Ao Madagasikara, zaza iray amin’ny dimy manana sery dia tsy mahazo ny fangaro fanasitran-drano (ORS) manavotra aina ilainy haingana avy hatrany.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Loharano: DHS 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Mila mihetsika bebe kokoa ny tanora ao Madagasikara ho an'ny saina sy vatana salama.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Madagascar, a woman dies from pregnancy or childbirth every 2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Any 2 ora, misy vehivavy iray maty noho ny fitondrana vohoka na ny fiterahana ao Madagasikara.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Loharano: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Madagascar, 1000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Ao Madagasikara, misy zazavavy 1000 mitombo ho reny isan’andro, mbola ankizy izy ireo.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Loharano: DHS 2021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Madagascar, over 50%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Tao amin'ny Madagasikara, mihoatra ny 50%-n'ny reny no tsy mahazo fitsaboana aorian'ny fiterahana anatin'ny 48 ora voalohany tena ilaina.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Loharano: DHS 2021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Madagascar,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DAPMHHIV-502652578-1716635</_dlc_DocId>
    <_dlc_DocIdUrl xmlns="9e17fbd9-fb4c-4d20-9ec4-18aa77a91b0d">
      <Url>https://unicef.sharepoint.com/teams/DAPM-Health-HIV/_layouts/15/DocIdRedir.aspx?ID=DAPMHHIV-502652578-1716635</Url>
      <Description>DAPMHHIV-502652578-1716635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d2af1f2d-f1ff-4ab5-9dfe-5a56acee5aa0</vt:lpwstr>
  </property>
  <property fmtid="{D5CDD505-2E9C-101B-9397-08002B2CF9AE}" pid="4" name="MediaServiceImageTags">
    <vt:lpwstr/>
  </property>
</Properties>
</file>