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Madagascar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amin'ny 2 ankizy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ao Madagasikara izay marary aretin'ny taovam-pisefoana tsy mahazo mitsidika mpitsabo ara-potoana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Madagascar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Reny 400.000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any Madagasikara no tsy afaka manatona ny fitsirihana ara-pahasalamana fahaefatra mandritra ny fitondrana vohoka isan-taona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Madagascar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INSTAT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Isaky ny 60 segondra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misy vehivavy miteraka eto Madagasikara tsy misy mpitsabo na mpahasalamana manampahaizana manokana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INSTAT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Madagascar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Iray amin’ny dimy monja ny ankizy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any Madagasikara mitondra hatsembohana mahazo ireo sira fandroana mitete famonjena ilainy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Mila mifindrafindra bebe kokoa ny tanora ao Madagasikara ho an’ny fahasalaman’ny saina sy vatana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Madagascar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Isaky ny adiny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misy reny iray ao Madagasikara maty noho ny fitondrana vohoka na fiterahana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Madagascar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Zazavavy 1000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ao Madagasikara no miteraka isan’andro, na mbola zaza ihany izy ireo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Madagascar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Mihoatra ny 50%-n'ny reny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any Madagasikara no tsy mahazo fitsaboana aorian'ny fiterahana ao anatin'ny 48 ora voalohany izay tena ilaina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Madagascar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DAPMHHIV-502652578-1716642</_dlc_DocId>
    <_dlc_DocIdUrl xmlns="9e17fbd9-fb4c-4d20-9ec4-18aa77a91b0d">
      <Url>https://unicef.sharepoint.com/teams/DAPM-Health-HIV/_layouts/15/DocIdRedir.aspx?ID=DAPMHHIV-502652578-1716642</Url>
      <Description>DAPMHHIV-502652578-1716642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b4fa6472-37ff-43ea-9e38-dcf6f1c87643</vt:lpwstr>
  </property>
  <property fmtid="{D5CDD505-2E9C-101B-9397-08002B2CF9AE}" pid="4" name="MediaServiceImageTags">
    <vt:lpwstr/>
  </property>
</Properties>
</file>