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7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ދިވެހި ރާއްޖެ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މާކުން ފަހުގެ 48 ގެ ފެށުމަށް ޕޯސްޓްނެޓަލް ކޭއަރު ނުބައްލަވާނީ.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ސޯސް: DHS 2016-2017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Maldives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DAPMHHIV-502652578-1716644</_dlc_DocId>
    <_dlc_DocIdUrl xmlns="9e17fbd9-fb4c-4d20-9ec4-18aa77a91b0d">
      <Url>https://unicef.sharepoint.com/teams/DAPM-Health-HIV/_layouts/15/DocIdRedir.aspx?ID=DAPMHHIV-502652578-1716644</Url>
      <Description>DAPMHHIV-502652578-1716644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5009a0fa-cf37-440e-a205-591032d96a15</vt:lpwstr>
  </property>
  <property fmtid="{D5CDD505-2E9C-101B-9397-08002B2CF9AE}" pid="4" name="MediaServiceImageTags">
    <vt:lpwstr/>
  </property>
</Properties>
</file>