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Mexico,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México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Mexico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México,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Mexico, a birth takes place without a skilled health professional every 2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PHIPIP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México, cada 2 minutos nace un bebé sin la ayuda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PHIPIP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Mexico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México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México,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Mexico,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México, una mujer muere por embarazo o parto cada 10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Mexico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México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Mexico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México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Mexico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DAPMHHIV-502652578-1716645</_dlc_DocId>
    <_dlc_DocIdUrl xmlns="9e17fbd9-fb4c-4d20-9ec4-18aa77a91b0d">
      <Url>https://unicef.sharepoint.com/teams/DAPM-Health-HIV/_layouts/15/DocIdRedir.aspx?ID=DAPMHHIV-502652578-1716645</Url>
      <Description>DAPMHHIV-502652578-1716645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5bdf0e66-cefd-48cc-9551-6ae08254d1c8</vt:lpwstr>
  </property>
  <property fmtid="{D5CDD505-2E9C-101B-9397-08002B2CF9AE}" pid="4" name="MediaServiceImageTags">
    <vt:lpwstr/>
  </property>
</Properties>
</file>