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Децата треба да добијат навремена здравствена нега кога ќе се појави акутна респираторна инфекција.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Мајките треба да имаат четири прегледи за време на бременоста, секоја бременост.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Никоја жена не треба да раѓа сама, без обучен здравствен работник.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Децата требаат орални раствори за ре-хидрација и цинк за да преживеат дијареа.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од тинејџерите се премалку активни, што го зголемува ризикот од хронични болести.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Една жена умира од бременост или породување на секои 30 месеци.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Секој месец 200 девојчиња стануваат мајки, и тоа додека се уште деца.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6% од мајките не добиваат постнатална нега во критичните први 48 часа.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DAPMHHIV-502652578-1716665</_dlc_DocId>
    <_dlc_DocIdUrl xmlns="9e17fbd9-fb4c-4d20-9ec4-18aa77a91b0d">
      <Url>https://unicef.sharepoint.com/teams/DAPM-Health-HIV/_layouts/15/DocIdRedir.aspx?ID=DAPMHHIV-502652578-1716665</Url>
      <Description>DAPMHHIV-502652578-1716665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f76bb629-03ba-4276-8ff3-838433d7a452</vt:lpwstr>
  </property>
  <property fmtid="{D5CDD505-2E9C-101B-9397-08002B2CF9AE}" pid="4" name="MediaServiceImageTags">
    <vt:lpwstr/>
  </property>
</Properties>
</file>