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former Yugoslav Republic of Macedonia, 80%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Децата во Поранешна Југословенска Република Македонија имаат потреба од навремена медицинска помош кога ќе добијат акутна респираторна инфекција.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The former Yugoslav Republic of Macedonia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Мајките во Поранешна Југословенска Република Македонија имаат потреба од четири прегледи за време на бременоста, за секоја бременост.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No woman in The former Yugoslav Republic of Macedonia should give birth alone, without a skilled health professional.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Ниту една жена во Поранешна Југословенска Република Македонија не треба да раѓа сама, без стручен здравствен работник.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The former Yugoslav Republic of Macedonia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Децата во Поранешна Југословенска Република Македонија им требаат соли за орална рехидрација и цинк за да преживеат дијареа.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Во Поранешна Југословенска Република Македонија, 80% од тинејџерите не се доволно физички активни, што го зголемува ризикот од хронични болести.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Извор: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former Yugoslav Republic of Macedonia, a woman dies from pregnancy or childbirth every 30 months.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Во Поранешна Југословенска Република Македонија, една жена умира од бременост или породување на секои 30 месеци.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Извор: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former Yugoslav Republic of Macedonia, 200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Во Поранешна Југословенска Република Македонија, секој месец 200 девојки стануваат мајки и покрај тоа што се уште се деца.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Извор: MICS 2018-2019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The former Yugoslav Republic of Macedonia, over 6%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2018-2019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Во Поранешна Југословенска Република Македонија, повеќе од 6% мајки не добиваат постнатална нега во критичните први 48 часа.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Извор: MICS 2018-2019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The former Yugoslav Republic of Macedonia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DAPMHHIV-502652578-1716656</_dlc_DocId>
    <_dlc_DocIdUrl xmlns="9e17fbd9-fb4c-4d20-9ec4-18aa77a91b0d">
      <Url>https://unicef.sharepoint.com/teams/DAPM-Health-HIV/_layouts/15/DocIdRedir.aspx?ID=DAPMHHIV-502652578-1716656</Url>
      <Description>DAPMHHIV-502652578-1716656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07f48f62-8ef5-4f6a-b7b5-335fb22c2e80</vt:lpwstr>
  </property>
  <property fmtid="{D5CDD505-2E9C-101B-9397-08002B2CF9AE}" pid="4" name="MediaServiceImageTags">
    <vt:lpwstr/>
  </property>
</Properties>
</file>